
<file path=[Content_Types].xml><?xml version="1.0" encoding="utf-8"?>
<Types xmlns="http://schemas.openxmlformats.org/package/2006/content-types">
  <Default Extension="xml" ContentType="application/xml"/>
  <Default Extension="jpeg" ContentType="image/jpeg"/>
  <Default Extension="bin" ContentType="image/unknown"/>
  <Default Extension="png" ContentType="image/png"/>
  <Default Extension="xlsx" ContentType="application/vnd.openxmlformats-officedocument.spreadsheetml.sheet"/>
  <Default Extension="rels" ContentType="application/vnd.openxmlformats-package.relationships+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microsoft.com/office/2011/relationships/webextensiontaskpanes" Target="ppt/webextensions/taskpanes.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88" r:id="rId3"/>
    <p:sldId id="289" r:id="rId4"/>
    <p:sldId id="259" r:id="rId5"/>
    <p:sldId id="260" r:id="rId6"/>
    <p:sldId id="290" r:id="rId7"/>
    <p:sldId id="263" r:id="rId8"/>
    <p:sldId id="293" r:id="rId9"/>
    <p:sldId id="266" r:id="rId10"/>
    <p:sldId id="264" r:id="rId11"/>
    <p:sldId id="265" r:id="rId12"/>
    <p:sldId id="267" r:id="rId13"/>
    <p:sldId id="282" r:id="rId14"/>
    <p:sldId id="286" r:id="rId15"/>
    <p:sldId id="285" r:id="rId16"/>
    <p:sldId id="276" r:id="rId17"/>
    <p:sldId id="271" r:id="rId18"/>
  </p:sldIdLst>
  <p:sldSz cx="12433300" cy="698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3274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Proxima Nova"/>
        <a:ea typeface="Proxima Nova"/>
        <a:cs typeface="Proxima Nova"/>
        <a:sym typeface="Proxima Nova"/>
      </a:defRPr>
    </a:lvl1pPr>
    <a:lvl2pPr marL="0" marR="0" indent="466371" algn="l" defTabSz="93274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Proxima Nova"/>
        <a:ea typeface="Proxima Nova"/>
        <a:cs typeface="Proxima Nova"/>
        <a:sym typeface="Proxima Nova"/>
      </a:defRPr>
    </a:lvl2pPr>
    <a:lvl3pPr marL="0" marR="0" indent="932742" algn="l" defTabSz="93274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Proxima Nova"/>
        <a:ea typeface="Proxima Nova"/>
        <a:cs typeface="Proxima Nova"/>
        <a:sym typeface="Proxima Nova"/>
      </a:defRPr>
    </a:lvl3pPr>
    <a:lvl4pPr marL="0" marR="0" indent="1399112" algn="l" defTabSz="93274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Proxima Nova"/>
        <a:ea typeface="Proxima Nova"/>
        <a:cs typeface="Proxima Nova"/>
        <a:sym typeface="Proxima Nova"/>
      </a:defRPr>
    </a:lvl4pPr>
    <a:lvl5pPr marL="0" marR="0" indent="1865484" algn="l" defTabSz="93274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Proxima Nova"/>
        <a:ea typeface="Proxima Nova"/>
        <a:cs typeface="Proxima Nova"/>
        <a:sym typeface="Proxima Nova"/>
      </a:defRPr>
    </a:lvl5pPr>
    <a:lvl6pPr marL="0" marR="0" indent="2331855" algn="l" defTabSz="93274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Proxima Nova"/>
        <a:ea typeface="Proxima Nova"/>
        <a:cs typeface="Proxima Nova"/>
        <a:sym typeface="Proxima Nova"/>
      </a:defRPr>
    </a:lvl6pPr>
    <a:lvl7pPr marL="0" marR="0" indent="2798225" algn="l" defTabSz="93274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Proxima Nova"/>
        <a:ea typeface="Proxima Nova"/>
        <a:cs typeface="Proxima Nova"/>
        <a:sym typeface="Proxima Nova"/>
      </a:defRPr>
    </a:lvl7pPr>
    <a:lvl8pPr marL="0" marR="0" indent="3264596" algn="l" defTabSz="93274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Proxima Nova"/>
        <a:ea typeface="Proxima Nova"/>
        <a:cs typeface="Proxima Nova"/>
        <a:sym typeface="Proxima Nova"/>
      </a:defRPr>
    </a:lvl8pPr>
    <a:lvl9pPr marL="0" marR="0" indent="3730969" algn="l" defTabSz="93274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Proxima Nova"/>
        <a:ea typeface="Proxima Nova"/>
        <a:cs typeface="Proxima Nova"/>
        <a:sym typeface="Proxima Nov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7F7F5"/>
    <a:srgbClr val="FF0091"/>
    <a:srgbClr val="6E4775"/>
    <a:srgbClr val="000000"/>
    <a:srgbClr val="1A1A1A"/>
    <a:srgbClr val="FF63BE"/>
    <a:srgbClr val="464644"/>
    <a:srgbClr val="926F97"/>
    <a:srgbClr val="FF9DD0"/>
    <a:srgbClr val="FF6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Segoe UI"/>
          <a:ea typeface="Segoe UI"/>
          <a:cs typeface="Segoe UI"/>
        </a:font>
        <a:srgbClr val="50505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5F0"/>
          </a:solidFill>
        </a:fill>
      </a:tcStyle>
    </a:wholeTbl>
    <a:band2H>
      <a:tcTxStyle/>
      <a:tcStyle>
        <a:tcBdr/>
        <a:fill>
          <a:solidFill>
            <a:srgbClr val="E6EBF8"/>
          </a:solidFill>
        </a:fill>
      </a:tcStyle>
    </a:band2H>
    <a:firstCol>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Segoe UI"/>
          <a:ea typeface="Segoe UI"/>
          <a:cs typeface="Segoe UI"/>
        </a:font>
        <a:srgbClr val="50505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ADE"/>
          </a:solidFill>
        </a:fill>
      </a:tcStyle>
    </a:wholeTbl>
    <a:band2H>
      <a:tcTxStyle/>
      <a:tcStyle>
        <a:tcBdr/>
        <a:fill>
          <a:solidFill>
            <a:srgbClr val="F2E6EF"/>
          </a:solidFill>
        </a:fill>
      </a:tcStyle>
    </a:band2H>
    <a:firstCol>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Segoe UI"/>
          <a:ea typeface="Segoe UI"/>
          <a:cs typeface="Segoe UI"/>
        </a:font>
        <a:srgbClr val="50505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DB"/>
          </a:solidFill>
        </a:fill>
      </a:tcStyle>
    </a:wholeTbl>
    <a:band2H>
      <a:tcTxStyle/>
      <a:tcStyle>
        <a:tcBdr/>
        <a:fill>
          <a:solidFill>
            <a:srgbClr val="E6E7EE"/>
          </a:solidFill>
        </a:fill>
      </a:tcStyle>
    </a:band2H>
    <a:firstCol>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Segoe UI"/>
          <a:ea typeface="Segoe UI"/>
          <a:cs typeface="Segoe UI"/>
        </a:font>
        <a:srgbClr val="50505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FFFFF"/>
          </a:solidFill>
        </a:fill>
      </a:tcStyle>
    </a:band2H>
    <a:firstCol>
      <a:tcTxStyle b="on" i="off">
        <a:font>
          <a:latin typeface="Segoe UI"/>
          <a:ea typeface="Segoe UI"/>
          <a:cs typeface="Segoe U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Segoe UI"/>
          <a:ea typeface="Segoe UI"/>
          <a:cs typeface="Segoe UI"/>
        </a:font>
        <a:srgbClr val="505050"/>
      </a:tcTxStyle>
      <a:tcStyle>
        <a:tcBdr>
          <a:left>
            <a:ln w="12700" cap="flat">
              <a:noFill/>
              <a:miter lim="400000"/>
            </a:ln>
          </a:left>
          <a:right>
            <a:ln w="12700" cap="flat">
              <a:noFill/>
              <a:miter lim="400000"/>
            </a:ln>
          </a:right>
          <a:top>
            <a:ln w="50800" cap="flat">
              <a:solidFill>
                <a:srgbClr val="505050"/>
              </a:solidFill>
              <a:prstDash val="solid"/>
              <a:round/>
            </a:ln>
          </a:top>
          <a:bottom>
            <a:ln w="25400" cap="flat">
              <a:solidFill>
                <a:srgbClr val="50505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Segoe UI"/>
          <a:ea typeface="Segoe UI"/>
          <a:cs typeface="Segoe UI"/>
        </a:font>
        <a:srgbClr val="FFFFFF"/>
      </a:tcTxStyle>
      <a:tcStyle>
        <a:tcBdr>
          <a:left>
            <a:ln w="12700" cap="flat">
              <a:noFill/>
              <a:miter lim="400000"/>
            </a:ln>
          </a:left>
          <a:right>
            <a:ln w="12700" cap="flat">
              <a:noFill/>
              <a:miter lim="400000"/>
            </a:ln>
          </a:right>
          <a:top>
            <a:ln w="25400" cap="flat">
              <a:solidFill>
                <a:srgbClr val="505050"/>
              </a:solidFill>
              <a:prstDash val="solid"/>
              <a:round/>
            </a:ln>
          </a:top>
          <a:bottom>
            <a:ln w="25400" cap="flat">
              <a:solidFill>
                <a:srgbClr val="50505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Segoe UI"/>
          <a:ea typeface="Segoe UI"/>
          <a:cs typeface="Segoe UI"/>
        </a:font>
        <a:srgbClr val="50505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a:tcStyle>
        <a:tcBdr/>
        <a:fill>
          <a:solidFill>
            <a:srgbClr val="E8E8E8"/>
          </a:solidFill>
        </a:fill>
      </a:tcStyle>
    </a:band2H>
    <a:firstCol>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05050"/>
          </a:solidFill>
        </a:fill>
      </a:tcStyle>
    </a:firstCol>
    <a:la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05050"/>
          </a:solidFill>
        </a:fill>
      </a:tcStyle>
    </a:lastRow>
    <a:fir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05050"/>
          </a:solidFill>
        </a:fill>
      </a:tcStyle>
    </a:firstRow>
  </a:tblStyle>
  <a:tblStyle styleId="{2708684C-4D16-4618-839F-0558EEFCDFE6}" styleName="">
    <a:tblBg/>
    <a:wholeTbl>
      <a:tcTxStyle b="off" i="off">
        <a:font>
          <a:latin typeface="Segoe UI"/>
          <a:ea typeface="Segoe UI"/>
          <a:cs typeface="Segoe UI"/>
        </a:font>
        <a:srgbClr val="505050"/>
      </a:tcTxStyle>
      <a:tcStyle>
        <a:tcBdr>
          <a:left>
            <a:ln w="12700" cap="flat">
              <a:solidFill>
                <a:srgbClr val="505050"/>
              </a:solidFill>
              <a:prstDash val="solid"/>
              <a:round/>
            </a:ln>
          </a:left>
          <a:right>
            <a:ln w="12700" cap="flat">
              <a:solidFill>
                <a:srgbClr val="505050"/>
              </a:solidFill>
              <a:prstDash val="solid"/>
              <a:round/>
            </a:ln>
          </a:right>
          <a:top>
            <a:ln w="12700" cap="flat">
              <a:solidFill>
                <a:srgbClr val="505050"/>
              </a:solidFill>
              <a:prstDash val="solid"/>
              <a:round/>
            </a:ln>
          </a:top>
          <a:bottom>
            <a:ln w="12700" cap="flat">
              <a:solidFill>
                <a:srgbClr val="505050"/>
              </a:solidFill>
              <a:prstDash val="solid"/>
              <a:round/>
            </a:ln>
          </a:bottom>
          <a:insideH>
            <a:ln w="12700" cap="flat">
              <a:solidFill>
                <a:srgbClr val="505050"/>
              </a:solidFill>
              <a:prstDash val="solid"/>
              <a:round/>
            </a:ln>
          </a:insideH>
          <a:insideV>
            <a:ln w="12700" cap="flat">
              <a:solidFill>
                <a:srgbClr val="505050"/>
              </a:solidFill>
              <a:prstDash val="solid"/>
              <a:round/>
            </a:ln>
          </a:insideV>
        </a:tcBdr>
        <a:fill>
          <a:solidFill>
            <a:srgbClr val="505050">
              <a:alpha val="20000"/>
            </a:srgbClr>
          </a:solidFill>
        </a:fill>
      </a:tcStyle>
    </a:wholeTbl>
    <a:band2H>
      <a:tcTxStyle/>
      <a:tcStyle>
        <a:tcBdr/>
        <a:fill>
          <a:solidFill>
            <a:srgbClr val="FFFFFF"/>
          </a:solidFill>
        </a:fill>
      </a:tcStyle>
    </a:band2H>
    <a:firstCol>
      <a:tcTxStyle b="on" i="off">
        <a:font>
          <a:latin typeface="Segoe UI"/>
          <a:ea typeface="Segoe UI"/>
          <a:cs typeface="Segoe UI"/>
        </a:font>
        <a:srgbClr val="505050"/>
      </a:tcTxStyle>
      <a:tcStyle>
        <a:tcBdr>
          <a:left>
            <a:ln w="12700" cap="flat">
              <a:solidFill>
                <a:srgbClr val="505050"/>
              </a:solidFill>
              <a:prstDash val="solid"/>
              <a:round/>
            </a:ln>
          </a:left>
          <a:right>
            <a:ln w="12700" cap="flat">
              <a:solidFill>
                <a:srgbClr val="505050"/>
              </a:solidFill>
              <a:prstDash val="solid"/>
              <a:round/>
            </a:ln>
          </a:right>
          <a:top>
            <a:ln w="12700" cap="flat">
              <a:solidFill>
                <a:srgbClr val="505050"/>
              </a:solidFill>
              <a:prstDash val="solid"/>
              <a:round/>
            </a:ln>
          </a:top>
          <a:bottom>
            <a:ln w="12700" cap="flat">
              <a:solidFill>
                <a:srgbClr val="505050"/>
              </a:solidFill>
              <a:prstDash val="solid"/>
              <a:round/>
            </a:ln>
          </a:bottom>
          <a:insideH>
            <a:ln w="12700" cap="flat">
              <a:solidFill>
                <a:srgbClr val="505050"/>
              </a:solidFill>
              <a:prstDash val="solid"/>
              <a:round/>
            </a:ln>
          </a:insideH>
          <a:insideV>
            <a:ln w="12700" cap="flat">
              <a:solidFill>
                <a:srgbClr val="505050"/>
              </a:solidFill>
              <a:prstDash val="solid"/>
              <a:round/>
            </a:ln>
          </a:insideV>
        </a:tcBdr>
        <a:fill>
          <a:solidFill>
            <a:srgbClr val="505050">
              <a:alpha val="20000"/>
            </a:srgbClr>
          </a:solidFill>
        </a:fill>
      </a:tcStyle>
    </a:firstCol>
    <a:lastRow>
      <a:tcTxStyle b="on" i="off">
        <a:font>
          <a:latin typeface="Segoe UI"/>
          <a:ea typeface="Segoe UI"/>
          <a:cs typeface="Segoe UI"/>
        </a:font>
        <a:srgbClr val="505050"/>
      </a:tcTxStyle>
      <a:tcStyle>
        <a:tcBdr>
          <a:left>
            <a:ln w="12700" cap="flat">
              <a:solidFill>
                <a:srgbClr val="505050"/>
              </a:solidFill>
              <a:prstDash val="solid"/>
              <a:round/>
            </a:ln>
          </a:left>
          <a:right>
            <a:ln w="12700" cap="flat">
              <a:solidFill>
                <a:srgbClr val="505050"/>
              </a:solidFill>
              <a:prstDash val="solid"/>
              <a:round/>
            </a:ln>
          </a:right>
          <a:top>
            <a:ln w="50800" cap="flat">
              <a:solidFill>
                <a:srgbClr val="505050"/>
              </a:solidFill>
              <a:prstDash val="solid"/>
              <a:round/>
            </a:ln>
          </a:top>
          <a:bottom>
            <a:ln w="12700" cap="flat">
              <a:solidFill>
                <a:srgbClr val="505050"/>
              </a:solidFill>
              <a:prstDash val="solid"/>
              <a:round/>
            </a:ln>
          </a:bottom>
          <a:insideH>
            <a:ln w="12700" cap="flat">
              <a:solidFill>
                <a:srgbClr val="505050"/>
              </a:solidFill>
              <a:prstDash val="solid"/>
              <a:round/>
            </a:ln>
          </a:insideH>
          <a:insideV>
            <a:ln w="12700" cap="flat">
              <a:solidFill>
                <a:srgbClr val="505050"/>
              </a:solidFill>
              <a:prstDash val="solid"/>
              <a:round/>
            </a:ln>
          </a:insideV>
        </a:tcBdr>
        <a:fill>
          <a:noFill/>
        </a:fill>
      </a:tcStyle>
    </a:lastRow>
    <a:firstRow>
      <a:tcTxStyle b="on" i="off">
        <a:font>
          <a:latin typeface="Segoe UI"/>
          <a:ea typeface="Segoe UI"/>
          <a:cs typeface="Segoe UI"/>
        </a:font>
        <a:srgbClr val="505050"/>
      </a:tcTxStyle>
      <a:tcStyle>
        <a:tcBdr>
          <a:left>
            <a:ln w="12700" cap="flat">
              <a:solidFill>
                <a:srgbClr val="505050"/>
              </a:solidFill>
              <a:prstDash val="solid"/>
              <a:round/>
            </a:ln>
          </a:left>
          <a:right>
            <a:ln w="12700" cap="flat">
              <a:solidFill>
                <a:srgbClr val="505050"/>
              </a:solidFill>
              <a:prstDash val="solid"/>
              <a:round/>
            </a:ln>
          </a:right>
          <a:top>
            <a:ln w="12700" cap="flat">
              <a:solidFill>
                <a:srgbClr val="505050"/>
              </a:solidFill>
              <a:prstDash val="solid"/>
              <a:round/>
            </a:ln>
          </a:top>
          <a:bottom>
            <a:ln w="25400" cap="flat">
              <a:solidFill>
                <a:srgbClr val="505050"/>
              </a:solidFill>
              <a:prstDash val="solid"/>
              <a:round/>
            </a:ln>
          </a:bottom>
          <a:insideH>
            <a:ln w="12700" cap="flat">
              <a:solidFill>
                <a:srgbClr val="505050"/>
              </a:solidFill>
              <a:prstDash val="solid"/>
              <a:round/>
            </a:ln>
          </a:insideH>
          <a:insideV>
            <a:ln w="12700" cap="flat">
              <a:solidFill>
                <a:srgbClr val="50505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5"/>
    <p:restoredTop sz="93888"/>
  </p:normalViewPr>
  <p:slideViewPr>
    <p:cSldViewPr snapToGrid="0" snapToObjects="1">
      <p:cViewPr>
        <p:scale>
          <a:sx n="110" d="100"/>
          <a:sy n="110" d="100"/>
        </p:scale>
        <p:origin x="464"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892320993599"/>
          <c:y val="0.0460445346308726"/>
          <c:w val="0.546864788763223"/>
          <c:h val="0.78040298868353"/>
        </c:manualLayout>
      </c:layout>
      <c:pieChart>
        <c:varyColors val="1"/>
        <c:ser>
          <c:idx val="0"/>
          <c:order val="0"/>
          <c:tx>
            <c:strRef>
              <c:f>Sheet1!$B$1</c:f>
              <c:strCache>
                <c:ptCount val="1"/>
                <c:pt idx="0">
                  <c:v>Fair Photos</c:v>
                </c:pt>
              </c:strCache>
            </c:strRef>
          </c:tx>
          <c:spPr>
            <a:ln>
              <a:noFill/>
            </a:ln>
            <a:effectLst/>
          </c:spPr>
          <c:explosion val="3"/>
          <c:dPt>
            <c:idx val="0"/>
            <c:bubble3D val="0"/>
            <c:spPr>
              <a:solidFill>
                <a:srgbClr val="6E4775"/>
              </a:solidFill>
              <a:ln w="19050">
                <a:noFill/>
              </a:ln>
              <a:effectLst/>
            </c:spPr>
          </c:dPt>
          <c:dPt>
            <c:idx val="1"/>
            <c:bubble3D val="0"/>
            <c:spPr>
              <a:solidFill>
                <a:srgbClr val="FF0091"/>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Gill Sans SemiBold" charset="0"/>
                    <a:ea typeface="Gill Sans SemiBold" charset="0"/>
                    <a:cs typeface="Gill Sans SemiBold" charset="0"/>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Photographers</c:v>
                </c:pt>
                <c:pt idx="1">
                  <c:v>Pickit</c:v>
                </c:pt>
              </c:strCache>
            </c:strRef>
          </c:cat>
          <c:val>
            <c:numRef>
              <c:f>Sheet1!$B$2:$B$3</c:f>
              <c:numCache>
                <c:formatCode>General</c:formatCode>
                <c:ptCount val="2"/>
                <c:pt idx="0">
                  <c:v>60.0</c:v>
                </c:pt>
                <c:pt idx="1">
                  <c:v>40.0</c:v>
                </c:pt>
              </c:numCache>
            </c:numRef>
          </c:val>
        </c:ser>
        <c:dLbls>
          <c:dLblPos val="ctr"/>
          <c:showLegendKey val="0"/>
          <c:showVal val="0"/>
          <c:showCatName val="0"/>
          <c:showSerName val="0"/>
          <c:showPercent val="1"/>
          <c:showBubbleSize val="0"/>
          <c:showLeaderLines val="1"/>
        </c:dLbls>
        <c:firstSliceAng val="156"/>
      </c:pieChart>
      <c:spPr>
        <a:noFill/>
        <a:ln>
          <a:noFill/>
        </a:ln>
        <a:effectLst/>
      </c:spPr>
    </c:plotArea>
    <c:legend>
      <c:legendPos val="tr"/>
      <c:layout>
        <c:manualLayout>
          <c:xMode val="edge"/>
          <c:yMode val="edge"/>
          <c:x val="0.163809735246571"/>
          <c:y val="0.814681206439318"/>
          <c:w val="0.551426133574312"/>
          <c:h val="0.150974588268171"/>
        </c:manualLayout>
      </c:layout>
      <c:overlay val="1"/>
      <c:spPr>
        <a:noFill/>
        <a:ln>
          <a:noFill/>
        </a:ln>
        <a:effectLst/>
      </c:spPr>
      <c:txPr>
        <a:bodyPr rot="0" spcFirstLastPara="1" vertOverflow="ellipsis" vert="horz" wrap="square" anchor="ctr" anchorCtr="1"/>
        <a:lstStyle/>
        <a:p>
          <a:pPr>
            <a:defRPr sz="1197" b="1" i="0" u="none" strike="noStrike" kern="1200" baseline="0">
              <a:solidFill>
                <a:srgbClr val="464644"/>
              </a:solidFill>
              <a:latin typeface="Gill Sans" charset="0"/>
              <a:ea typeface="Gill Sans" charset="0"/>
              <a:cs typeface="Gill Sans"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5" name="Shape 475"/>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476" name="Shape 47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932742" latinLnBrk="0">
      <a:lnSpc>
        <a:spcPct val="90000"/>
      </a:lnSpc>
      <a:spcBef>
        <a:spcPts val="300"/>
      </a:spcBef>
      <a:defRPr sz="900" b="0" i="0">
        <a:latin typeface="Gill Sans Light" charset="0"/>
        <a:ea typeface="Gill Sans Light" charset="0"/>
        <a:cs typeface="Gill Sans Light" charset="0"/>
        <a:sym typeface="Segoe UI Light"/>
      </a:defRPr>
    </a:lvl1pPr>
    <a:lvl2pPr indent="228600" defTabSz="932742" latinLnBrk="0">
      <a:lnSpc>
        <a:spcPct val="90000"/>
      </a:lnSpc>
      <a:spcBef>
        <a:spcPts val="300"/>
      </a:spcBef>
      <a:defRPr sz="900">
        <a:latin typeface="+mn-lt"/>
        <a:ea typeface="+mn-ea"/>
        <a:cs typeface="+mn-cs"/>
        <a:sym typeface="Segoe UI Light"/>
      </a:defRPr>
    </a:lvl2pPr>
    <a:lvl3pPr indent="457200" defTabSz="932742" latinLnBrk="0">
      <a:lnSpc>
        <a:spcPct val="90000"/>
      </a:lnSpc>
      <a:spcBef>
        <a:spcPts val="300"/>
      </a:spcBef>
      <a:defRPr sz="900">
        <a:latin typeface="+mn-lt"/>
        <a:ea typeface="+mn-ea"/>
        <a:cs typeface="+mn-cs"/>
        <a:sym typeface="Segoe UI Light"/>
      </a:defRPr>
    </a:lvl3pPr>
    <a:lvl4pPr indent="685800" defTabSz="932742" latinLnBrk="0">
      <a:lnSpc>
        <a:spcPct val="90000"/>
      </a:lnSpc>
      <a:spcBef>
        <a:spcPts val="300"/>
      </a:spcBef>
      <a:defRPr sz="900">
        <a:latin typeface="+mn-lt"/>
        <a:ea typeface="+mn-ea"/>
        <a:cs typeface="+mn-cs"/>
        <a:sym typeface="Segoe UI Light"/>
      </a:defRPr>
    </a:lvl4pPr>
    <a:lvl5pPr indent="914400" defTabSz="932742" latinLnBrk="0">
      <a:lnSpc>
        <a:spcPct val="90000"/>
      </a:lnSpc>
      <a:spcBef>
        <a:spcPts val="300"/>
      </a:spcBef>
      <a:defRPr sz="900">
        <a:latin typeface="+mn-lt"/>
        <a:ea typeface="+mn-ea"/>
        <a:cs typeface="+mn-cs"/>
        <a:sym typeface="Segoe UI Light"/>
      </a:defRPr>
    </a:lvl5pPr>
    <a:lvl6pPr indent="1143000" defTabSz="932742" latinLnBrk="0">
      <a:lnSpc>
        <a:spcPct val="90000"/>
      </a:lnSpc>
      <a:spcBef>
        <a:spcPts val="300"/>
      </a:spcBef>
      <a:defRPr sz="900">
        <a:latin typeface="+mn-lt"/>
        <a:ea typeface="+mn-ea"/>
        <a:cs typeface="+mn-cs"/>
        <a:sym typeface="Segoe UI Light"/>
      </a:defRPr>
    </a:lvl6pPr>
    <a:lvl7pPr indent="1371600" defTabSz="932742" latinLnBrk="0">
      <a:lnSpc>
        <a:spcPct val="90000"/>
      </a:lnSpc>
      <a:spcBef>
        <a:spcPts val="300"/>
      </a:spcBef>
      <a:defRPr sz="900">
        <a:latin typeface="+mn-lt"/>
        <a:ea typeface="+mn-ea"/>
        <a:cs typeface="+mn-cs"/>
        <a:sym typeface="Segoe UI Light"/>
      </a:defRPr>
    </a:lvl7pPr>
    <a:lvl8pPr indent="1600200" defTabSz="932742" latinLnBrk="0">
      <a:lnSpc>
        <a:spcPct val="90000"/>
      </a:lnSpc>
      <a:spcBef>
        <a:spcPts val="300"/>
      </a:spcBef>
      <a:defRPr sz="900">
        <a:latin typeface="+mn-lt"/>
        <a:ea typeface="+mn-ea"/>
        <a:cs typeface="+mn-cs"/>
        <a:sym typeface="Segoe UI Light"/>
      </a:defRPr>
    </a:lvl8pPr>
    <a:lvl9pPr indent="1828800" defTabSz="932742" latinLnBrk="0">
      <a:lnSpc>
        <a:spcPct val="90000"/>
      </a:lnSpc>
      <a:spcBef>
        <a:spcPts val="300"/>
      </a:spcBef>
      <a:defRPr sz="900">
        <a:latin typeface="+mn-lt"/>
        <a:ea typeface="+mn-ea"/>
        <a:cs typeface="+mn-cs"/>
        <a:sym typeface="Segoe UI Light"/>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1st level color text">
    <p:spTree>
      <p:nvGrpSpPr>
        <p:cNvPr id="1" name=""/>
        <p:cNvGrpSpPr/>
        <p:nvPr/>
      </p:nvGrpSpPr>
      <p:grpSpPr>
        <a:xfrm>
          <a:off x="0" y="0"/>
          <a:ext cx="0" cy="0"/>
          <a:chOff x="0" y="0"/>
          <a:chExt cx="0" cy="0"/>
        </a:xfrm>
      </p:grpSpPr>
      <p:sp>
        <p:nvSpPr>
          <p:cNvPr id="28" name="Body Level One…"/>
          <p:cNvSpPr txBox="1">
            <a:spLocks noGrp="1"/>
          </p:cNvSpPr>
          <p:nvPr>
            <p:ph type="body" sz="half" idx="1"/>
          </p:nvPr>
        </p:nvSpPr>
        <p:spPr>
          <a:xfrm>
            <a:off x="274638" y="1212850"/>
            <a:ext cx="11887201" cy="2025170"/>
          </a:xfrm>
          <a:prstGeom prst="rect">
            <a:avLst/>
          </a:prstGeom>
        </p:spPr>
        <p:txBody>
          <a:bodyPr>
            <a:normAutofit/>
          </a:bodyPr>
          <a:lstStyle>
            <a:lvl1pPr>
              <a:spcBef>
                <a:spcPts val="800"/>
              </a:spcBef>
              <a:defRPr sz="3600">
                <a:solidFill>
                  <a:schemeClr val="accent1"/>
                </a:solidFill>
              </a:defRPr>
            </a:lvl1pPr>
            <a:lvl2pPr marL="704850" indent="-361950">
              <a:spcBef>
                <a:spcPts val="800"/>
              </a:spcBef>
              <a:defRPr sz="3600">
                <a:solidFill>
                  <a:schemeClr val="accent1"/>
                </a:solidFill>
              </a:defRPr>
            </a:lvl2pPr>
            <a:lvl3pPr marL="982979" indent="-411479">
              <a:spcBef>
                <a:spcPts val="800"/>
              </a:spcBef>
              <a:defRPr sz="3600">
                <a:solidFill>
                  <a:schemeClr val="accent1"/>
                </a:solidFill>
              </a:defRPr>
            </a:lvl3pPr>
            <a:lvl4pPr marL="1257300" indent="-457200">
              <a:spcBef>
                <a:spcPts val="800"/>
              </a:spcBef>
              <a:defRPr sz="3600">
                <a:solidFill>
                  <a:schemeClr val="accent1"/>
                </a:solidFill>
              </a:defRPr>
            </a:lvl4pPr>
            <a:lvl5pPr marL="1485900" indent="-457200">
              <a:spcBef>
                <a:spcPts val="800"/>
              </a:spcBef>
              <a:defRPr sz="36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29" name="Title Text"/>
          <p:cNvSpPr txBox="1">
            <a:spLocks noGrp="1"/>
          </p:cNvSpPr>
          <p:nvPr>
            <p:ph type="title"/>
          </p:nvPr>
        </p:nvSpPr>
        <p:spPr>
          <a:xfrm>
            <a:off x="274639" y="295274"/>
            <a:ext cx="11889565" cy="917576"/>
          </a:xfrm>
          <a:prstGeom prst="rect">
            <a:avLst/>
          </a:prstGeom>
        </p:spPr>
        <p:txBody>
          <a:bodyPr>
            <a:normAutofit/>
          </a:bodyPr>
          <a:lstStyle/>
          <a:p>
            <a:r>
              <a:t>Title Text</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274638" y="2125661"/>
            <a:ext cx="11887201" cy="1181863"/>
          </a:xfrm>
          <a:prstGeom prst="rect">
            <a:avLst/>
          </a:prstGeom>
        </p:spPr>
        <p:txBody>
          <a:bodyPr>
            <a:normAutofit/>
          </a:bodyPr>
          <a:lstStyle>
            <a:lvl1pPr algn="ctr">
              <a:defRPr sz="7200" spc="-100">
                <a:solidFill>
                  <a:srgbClr val="FFFFFF"/>
                </a:solidFill>
                <a:latin typeface="Proxima Nova Medium"/>
                <a:ea typeface="Proxima Nova Medium"/>
                <a:cs typeface="Proxima Nova Medium"/>
                <a:sym typeface="Proxima Nova Medium"/>
              </a:defRPr>
            </a:lvl1pPr>
          </a:lstStyle>
          <a:p>
            <a:r>
              <a:t>Title Text</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Accent Color 1">
    <p:bg>
      <p:bgPr>
        <a:solidFill>
          <a:schemeClr val="accent1"/>
        </a:solidFill>
        <a:effectLst/>
      </p:bgPr>
    </p:bg>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Accent Color 2">
    <p:bg>
      <p:bgPr>
        <a:solidFill>
          <a:schemeClr val="accent2"/>
        </a:solidFill>
        <a:effectLst/>
      </p:bgPr>
    </p:bg>
    <p:spTree>
      <p:nvGrpSpPr>
        <p:cNvPr id="1" name=""/>
        <p:cNvGrpSpPr/>
        <p:nvPr/>
      </p:nvGrpSpPr>
      <p:grpSpPr>
        <a:xfrm>
          <a:off x="0" y="0"/>
          <a:ext cx="0" cy="0"/>
          <a:chOff x="0" y="0"/>
          <a:chExt cx="0" cy="0"/>
        </a:xfrm>
      </p:grpSpPr>
      <p:sp>
        <p:nvSpPr>
          <p:cNvPr id="1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Accent Color 3">
    <p:bg>
      <p:bgPr>
        <a:solidFill>
          <a:schemeClr val="accent3"/>
        </a:solidFill>
        <a:effectLst/>
      </p:bgPr>
    </p:bg>
    <p:spTree>
      <p:nvGrpSpPr>
        <p:cNvPr id="1" name=""/>
        <p:cNvGrpSpPr/>
        <p:nvPr/>
      </p:nvGrpSpPr>
      <p:grpSpPr>
        <a:xfrm>
          <a:off x="0" y="0"/>
          <a:ext cx="0" cy="0"/>
          <a:chOff x="0" y="0"/>
          <a:chExt cx="0" cy="0"/>
        </a:xfrm>
      </p:grpSpPr>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veloper Code Layout">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274639" y="295274"/>
            <a:ext cx="11889565" cy="917576"/>
          </a:xfrm>
          <a:prstGeom prst="rect">
            <a:avLst/>
          </a:prstGeom>
        </p:spPr>
        <p:txBody>
          <a:bodyPr>
            <a:normAutofit/>
          </a:bodyPr>
          <a:lstStyle/>
          <a:p>
            <a:r>
              <a:t>Title Text</a:t>
            </a:r>
          </a:p>
        </p:txBody>
      </p:sp>
      <p:sp>
        <p:nvSpPr>
          <p:cNvPr id="164" name="Rectangle 2"/>
          <p:cNvSpPr/>
          <p:nvPr/>
        </p:nvSpPr>
        <p:spPr>
          <a:xfrm>
            <a:off x="1" y="1212848"/>
            <a:ext cx="12436476" cy="5781678"/>
          </a:xfrm>
          <a:prstGeom prst="rect">
            <a:avLst/>
          </a:prstGeom>
          <a:solidFill>
            <a:srgbClr val="FFFFFF"/>
          </a:solidFill>
          <a:ln w="12700">
            <a:miter lim="400000"/>
          </a:ln>
        </p:spPr>
        <p:txBody>
          <a:bodyPr lIns="146304" tIns="146304" rIns="146304" bIns="146304" anchor="ctr"/>
          <a:lstStyle/>
          <a:p>
            <a:pPr algn="ctr" defTabSz="932471">
              <a:defRPr>
                <a:latin typeface="Segoe UI"/>
                <a:ea typeface="Segoe UI"/>
                <a:cs typeface="Segoe UI"/>
                <a:sym typeface="Segoe UI"/>
              </a:defRPr>
            </a:pPr>
            <a:endParaRPr/>
          </a:p>
        </p:txBody>
      </p:sp>
      <p:sp>
        <p:nvSpPr>
          <p:cNvPr id="165" name="Body Level One…"/>
          <p:cNvSpPr txBox="1">
            <a:spLocks noGrp="1"/>
          </p:cNvSpPr>
          <p:nvPr>
            <p:ph type="body" sz="half" idx="1"/>
          </p:nvPr>
        </p:nvSpPr>
        <p:spPr>
          <a:xfrm>
            <a:off x="274638" y="1221156"/>
            <a:ext cx="11887200" cy="1995933"/>
          </a:xfrm>
          <a:prstGeom prst="rect">
            <a:avLst/>
          </a:prstGeom>
        </p:spPr>
        <p:txBody>
          <a:bodyPr>
            <a:normAutofit/>
          </a:bodyPr>
          <a:lstStyle>
            <a:lvl1pPr marL="0" indent="0">
              <a:spcBef>
                <a:spcPts val="700"/>
              </a:spcBef>
              <a:buSzTx/>
              <a:buFontTx/>
              <a:buNone/>
              <a:defRPr sz="3300" b="0" i="0">
                <a:solidFill>
                  <a:srgbClr val="000000"/>
                </a:solidFill>
                <a:latin typeface="Gill Sans Regular" charset="0"/>
                <a:ea typeface="Gill Sans Regular" charset="0"/>
                <a:cs typeface="Gill Sans Regular" charset="0"/>
                <a:sym typeface="Consolas"/>
              </a:defRPr>
            </a:lvl1pPr>
            <a:lvl2pPr marL="0" indent="346552">
              <a:spcBef>
                <a:spcPts val="700"/>
              </a:spcBef>
              <a:buSzTx/>
              <a:buFontTx/>
              <a:buNone/>
              <a:defRPr sz="3300" b="0" i="0">
                <a:solidFill>
                  <a:srgbClr val="000000"/>
                </a:solidFill>
                <a:latin typeface="Gill Sans Regular" charset="0"/>
                <a:ea typeface="Gill Sans Regular" charset="0"/>
                <a:cs typeface="Gill Sans Regular" charset="0"/>
                <a:sym typeface="Consolas"/>
              </a:defRPr>
            </a:lvl2pPr>
            <a:lvl3pPr marL="0" indent="584607">
              <a:spcBef>
                <a:spcPts val="700"/>
              </a:spcBef>
              <a:buSzTx/>
              <a:buFontTx/>
              <a:buNone/>
              <a:defRPr sz="3300" b="0" i="0">
                <a:solidFill>
                  <a:srgbClr val="000000"/>
                </a:solidFill>
                <a:latin typeface="Gill Sans Regular" charset="0"/>
                <a:ea typeface="Gill Sans Regular" charset="0"/>
                <a:cs typeface="Gill Sans Regular" charset="0"/>
                <a:sym typeface="Consolas"/>
              </a:defRPr>
            </a:lvl3pPr>
            <a:lvl4pPr marL="0" indent="814562">
              <a:spcBef>
                <a:spcPts val="700"/>
              </a:spcBef>
              <a:buSzTx/>
              <a:buFontTx/>
              <a:buNone/>
              <a:defRPr sz="3300" b="0" i="0">
                <a:solidFill>
                  <a:srgbClr val="000000"/>
                </a:solidFill>
                <a:latin typeface="Gill Sans Regular" charset="0"/>
                <a:ea typeface="Gill Sans Regular" charset="0"/>
                <a:cs typeface="Gill Sans Regular" charset="0"/>
                <a:sym typeface="Consolas"/>
              </a:defRPr>
            </a:lvl4pPr>
            <a:lvl5pPr marL="0" indent="1050996">
              <a:spcBef>
                <a:spcPts val="700"/>
              </a:spcBef>
              <a:buSzTx/>
              <a:buFontTx/>
              <a:buNone/>
              <a:defRPr sz="3300" b="0" i="0">
                <a:solidFill>
                  <a:srgbClr val="000000"/>
                </a:solidFill>
                <a:latin typeface="Gill Sans Regular" charset="0"/>
                <a:ea typeface="Gill Sans Regular" charset="0"/>
                <a:cs typeface="Gill Sans Regular" charset="0"/>
                <a:sym typeface="Consolas"/>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losing logo slide">
    <p:spTree>
      <p:nvGrpSpPr>
        <p:cNvPr id="1" name=""/>
        <p:cNvGrpSpPr/>
        <p:nvPr/>
      </p:nvGrpSpPr>
      <p:grpSpPr>
        <a:xfrm>
          <a:off x="0" y="0"/>
          <a:ext cx="0" cy="0"/>
          <a:chOff x="0" y="0"/>
          <a:chExt cx="0" cy="0"/>
        </a:xfrm>
      </p:grpSpPr>
      <p:sp>
        <p:nvSpPr>
          <p:cNvPr id="173" name="Text Box 3"/>
          <p:cNvSpPr txBox="1"/>
          <p:nvPr/>
        </p:nvSpPr>
        <p:spPr>
          <a:xfrm>
            <a:off x="274637" y="6292887"/>
            <a:ext cx="11856405" cy="394209"/>
          </a:xfrm>
          <a:prstGeom prst="rect">
            <a:avLst/>
          </a:prstGeom>
          <a:ln w="12700">
            <a:miter lim="400000"/>
          </a:ln>
          <a:extLst>
            <a:ext uri="{C572A759-6A51-4108-AA02-DFA0A04FC94B}">
              <ma14:wrappingTextBoxFlag xmlns:ma14="http://schemas.microsoft.com/office/mac/drawingml/2011/main" val="1"/>
            </a:ext>
          </a:extLst>
        </p:spPr>
        <p:txBody>
          <a:bodyPr lIns="146304" tIns="146304" rIns="146304" bIns="146304">
            <a:spAutoFit/>
          </a:bodyPr>
          <a:lstStyle>
            <a:lvl1pPr defTabSz="932289">
              <a:defRPr sz="700"/>
            </a:lvl1pPr>
          </a:lstStyle>
          <a:p>
            <a:r>
              <a:t>© 2014 Microsoft Corporation. All rights reserved. </a:t>
            </a:r>
          </a:p>
        </p:txBody>
      </p:sp>
      <p:pic>
        <p:nvPicPr>
          <p:cNvPr id="174"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9230" y="3145040"/>
            <a:ext cx="3288506" cy="704445"/>
          </a:xfrm>
          <a:prstGeom prst="rect">
            <a:avLst/>
          </a:prstGeom>
          <a:ln w="12700">
            <a:miter lim="400000"/>
          </a:ln>
        </p:spPr>
      </p:pic>
      <p:sp>
        <p:nvSpPr>
          <p:cNvPr id="1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ck Notes slide Layout">
    <p:bg>
      <p:bgPr>
        <a:solidFill>
          <a:srgbClr val="000000"/>
        </a:solidFill>
        <a:effectLst/>
      </p:bgPr>
    </p:bg>
    <p:spTree>
      <p:nvGrpSpPr>
        <p:cNvPr id="1" name=""/>
        <p:cNvGrpSpPr/>
        <p:nvPr/>
      </p:nvGrpSpPr>
      <p:grpSpPr>
        <a:xfrm>
          <a:off x="0" y="0"/>
          <a:ext cx="0" cy="0"/>
          <a:chOff x="0" y="0"/>
          <a:chExt cx="0" cy="0"/>
        </a:xfrm>
      </p:grpSpPr>
      <p:sp>
        <p:nvSpPr>
          <p:cNvPr id="182" name="Body Level One…"/>
          <p:cNvSpPr txBox="1">
            <a:spLocks noGrp="1"/>
          </p:cNvSpPr>
          <p:nvPr>
            <p:ph type="body" sz="half" idx="1"/>
          </p:nvPr>
        </p:nvSpPr>
        <p:spPr>
          <a:xfrm>
            <a:off x="274638" y="1212850"/>
            <a:ext cx="11887201" cy="2443746"/>
          </a:xfrm>
          <a:prstGeom prst="rect">
            <a:avLst/>
          </a:prstGeom>
        </p:spPr>
        <p:txBody>
          <a:bodyPr>
            <a:normAutofit/>
          </a:bodyPr>
          <a:lstStyle>
            <a:lvl1pPr marL="290513" indent="-290513">
              <a:spcBef>
                <a:spcPts val="800"/>
              </a:spcBef>
              <a:buClr>
                <a:srgbClr val="FFFFFF"/>
              </a:buClr>
              <a:defRPr sz="3600">
                <a:solidFill>
                  <a:srgbClr val="FFFFFF"/>
                </a:solidFill>
                <a:latin typeface="Segoe UI"/>
                <a:ea typeface="Segoe UI"/>
                <a:cs typeface="Segoe UI"/>
                <a:sym typeface="Segoe UI"/>
              </a:defRPr>
            </a:lvl1pPr>
            <a:lvl2pPr marL="606623" indent="-316111">
              <a:spcBef>
                <a:spcPts val="800"/>
              </a:spcBef>
              <a:buClr>
                <a:srgbClr val="FFFFFF"/>
              </a:buClr>
              <a:defRPr sz="3600">
                <a:solidFill>
                  <a:srgbClr val="FFFFFF"/>
                </a:solidFill>
                <a:latin typeface="Segoe UI"/>
                <a:ea typeface="Segoe UI"/>
                <a:cs typeface="Segoe UI"/>
                <a:sym typeface="Segoe UI"/>
              </a:defRPr>
            </a:lvl2pPr>
            <a:lvl3pPr marL="945016" indent="-373516">
              <a:spcBef>
                <a:spcPts val="800"/>
              </a:spcBef>
              <a:buClr>
                <a:srgbClr val="FFFFFF"/>
              </a:buClr>
              <a:defRPr sz="3600">
                <a:solidFill>
                  <a:srgbClr val="FFFFFF"/>
                </a:solidFill>
                <a:latin typeface="Segoe UI"/>
                <a:ea typeface="Segoe UI"/>
                <a:cs typeface="Segoe UI"/>
                <a:sym typeface="Segoe UI"/>
              </a:defRPr>
            </a:lvl3pPr>
            <a:lvl4pPr marL="1204912" indent="-342900">
              <a:spcBef>
                <a:spcPts val="800"/>
              </a:spcBef>
              <a:buClr>
                <a:srgbClr val="FFFFFF"/>
              </a:buClr>
              <a:defRPr sz="3600">
                <a:solidFill>
                  <a:srgbClr val="FFFFFF"/>
                </a:solidFill>
                <a:latin typeface="Segoe UI"/>
                <a:ea typeface="Segoe UI"/>
                <a:cs typeface="Segoe UI"/>
                <a:sym typeface="Segoe UI"/>
              </a:defRPr>
            </a:lvl4pPr>
            <a:lvl5pPr marL="1502093" indent="-411480">
              <a:spcBef>
                <a:spcPts val="800"/>
              </a:spcBef>
              <a:buClr>
                <a:srgbClr val="FFFFFF"/>
              </a:buClr>
              <a:defRPr sz="3600">
                <a:solidFill>
                  <a:srgbClr val="FFFFFF"/>
                </a:solidFill>
                <a:latin typeface="Segoe UI"/>
                <a:ea typeface="Segoe UI"/>
                <a:cs typeface="Segoe UI"/>
                <a:sym typeface="Segoe UI"/>
              </a:defRPr>
            </a:lvl5pPr>
          </a:lstStyle>
          <a:p>
            <a:r>
              <a:t>Body Level One</a:t>
            </a:r>
          </a:p>
          <a:p>
            <a:pPr lvl="1"/>
            <a:r>
              <a:t>Body Level Two</a:t>
            </a:r>
          </a:p>
          <a:p>
            <a:pPr lvl="2"/>
            <a:r>
              <a:t>Body Level Three</a:t>
            </a:r>
          </a:p>
          <a:p>
            <a:pPr lvl="3"/>
            <a:r>
              <a:t>Body Level Four</a:t>
            </a:r>
          </a:p>
          <a:p>
            <a:pPr lvl="4"/>
            <a:r>
              <a:t>Body Level Five</a:t>
            </a:r>
          </a:p>
        </p:txBody>
      </p:sp>
      <p:sp>
        <p:nvSpPr>
          <p:cNvPr id="183" name="Text Placeholder 6"/>
          <p:cNvSpPr>
            <a:spLocks noGrp="1"/>
          </p:cNvSpPr>
          <p:nvPr>
            <p:ph type="body" sz="quarter" idx="13"/>
          </p:nvPr>
        </p:nvSpPr>
        <p:spPr>
          <a:xfrm>
            <a:off x="0" y="6363075"/>
            <a:ext cx="12436478" cy="631451"/>
          </a:xfrm>
          <a:prstGeom prst="rect">
            <a:avLst/>
          </a:prstGeom>
          <a:solidFill>
            <a:srgbClr val="FFFF99"/>
          </a:solidFill>
        </p:spPr>
        <p:txBody>
          <a:bodyPr lIns="77729" tIns="77729" rIns="77729" bIns="77729" anchor="b">
            <a:normAutofit/>
          </a:bodyPr>
          <a:lstStyle/>
          <a:p>
            <a:pPr algn="r">
              <a:spcBef>
                <a:spcPts val="800"/>
              </a:spcBef>
              <a:buSzTx/>
              <a:buFontTx/>
              <a:buNone/>
              <a:defRPr sz="3700" spc="-100">
                <a:solidFill>
                  <a:srgbClr val="000000"/>
                </a:solidFill>
                <a:latin typeface="Segoe UI"/>
                <a:ea typeface="Segoe UI"/>
                <a:cs typeface="Segoe UI"/>
                <a:sym typeface="Segoe UI"/>
              </a:defRPr>
            </a:pPr>
            <a:endParaRPr/>
          </a:p>
        </p:txBody>
      </p:sp>
      <p:sp>
        <p:nvSpPr>
          <p:cNvPr id="184" name="Title Text"/>
          <p:cNvSpPr txBox="1">
            <a:spLocks noGrp="1"/>
          </p:cNvSpPr>
          <p:nvPr>
            <p:ph type="title"/>
          </p:nvPr>
        </p:nvSpPr>
        <p:spPr>
          <a:xfrm>
            <a:off x="274639" y="295274"/>
            <a:ext cx="11889565" cy="917576"/>
          </a:xfrm>
          <a:prstGeom prst="rect">
            <a:avLst/>
          </a:prstGeom>
        </p:spPr>
        <p:txBody>
          <a:bodyPr>
            <a:normAutofit/>
          </a:bodyPr>
          <a:lstStyle>
            <a:lvl1pPr>
              <a:defRPr>
                <a:solidFill>
                  <a:srgbClr val="FFFFFF"/>
                </a:solidFill>
                <a:latin typeface="Segoe UI"/>
                <a:ea typeface="Segoe UI"/>
                <a:cs typeface="Segoe UI"/>
                <a:sym typeface="Segoe UI"/>
              </a:defRPr>
            </a:lvl1pPr>
          </a:lstStyle>
          <a:p>
            <a:r>
              <a:t>Title Text</a:t>
            </a:r>
          </a:p>
        </p:txBody>
      </p:sp>
      <p:sp>
        <p:nvSpPr>
          <p:cNvPr id="1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Slide_Option 1 - Preferred">
    <p:spTree>
      <p:nvGrpSpPr>
        <p:cNvPr id="1" name=""/>
        <p:cNvGrpSpPr/>
        <p:nvPr/>
      </p:nvGrpSpPr>
      <p:grpSpPr>
        <a:xfrm>
          <a:off x="0" y="0"/>
          <a:ext cx="0" cy="0"/>
          <a:chOff x="0" y="0"/>
          <a:chExt cx="0" cy="0"/>
        </a:xfrm>
      </p:grpSpPr>
      <p:sp>
        <p:nvSpPr>
          <p:cNvPr id="1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Slide_Option 2">
    <p:bg>
      <p:bgPr>
        <a:solidFill>
          <a:schemeClr val="accent1"/>
        </a:solidFill>
        <a:effectLst/>
      </p:bgPr>
    </p:bg>
    <p:spTree>
      <p:nvGrpSpPr>
        <p:cNvPr id="1" name=""/>
        <p:cNvGrpSpPr/>
        <p:nvPr/>
      </p:nvGrpSpPr>
      <p:grpSpPr>
        <a:xfrm>
          <a:off x="0" y="0"/>
          <a:ext cx="0" cy="0"/>
          <a:chOff x="0" y="0"/>
          <a:chExt cx="0" cy="0"/>
        </a:xfrm>
      </p:grpSpPr>
      <p:sp>
        <p:nvSpPr>
          <p:cNvPr id="199" name="Title Text"/>
          <p:cNvSpPr txBox="1">
            <a:spLocks noGrp="1"/>
          </p:cNvSpPr>
          <p:nvPr>
            <p:ph type="title"/>
          </p:nvPr>
        </p:nvSpPr>
        <p:spPr>
          <a:xfrm>
            <a:off x="274702" y="2125678"/>
            <a:ext cx="6400737" cy="1828787"/>
          </a:xfrm>
          <a:prstGeom prst="rect">
            <a:avLst/>
          </a:prstGeom>
        </p:spPr>
        <p:txBody>
          <a:bodyPr>
            <a:normAutofit/>
          </a:bodyPr>
          <a:lstStyle>
            <a:lvl1pPr>
              <a:defRPr sz="5400" spc="-100">
                <a:solidFill>
                  <a:srgbClr val="FFFFFF"/>
                </a:solidFill>
              </a:defRPr>
            </a:lvl1pPr>
          </a:lstStyle>
          <a:p>
            <a:r>
              <a:t>Title Text</a:t>
            </a:r>
          </a:p>
        </p:txBody>
      </p:sp>
      <p:sp>
        <p:nvSpPr>
          <p:cNvPr id="200" name="Body Level One…"/>
          <p:cNvSpPr txBox="1">
            <a:spLocks noGrp="1"/>
          </p:cNvSpPr>
          <p:nvPr>
            <p:ph type="body" sz="quarter" idx="1"/>
          </p:nvPr>
        </p:nvSpPr>
        <p:spPr>
          <a:xfrm>
            <a:off x="274700" y="3955786"/>
            <a:ext cx="6400738" cy="1828008"/>
          </a:xfrm>
          <a:prstGeom prst="rect">
            <a:avLst/>
          </a:prstGeom>
        </p:spPr>
        <p:txBody>
          <a:bodyPr lIns="109728" tIns="109728" rIns="109728" bIns="109728">
            <a:normAutofit/>
          </a:bodyPr>
          <a:lstStyle>
            <a:lvl1pPr marL="0" indent="0">
              <a:spcBef>
                <a:spcPts val="0"/>
              </a:spcBef>
              <a:buSzTx/>
              <a:buFontTx/>
              <a:buNone/>
              <a:defRPr sz="3200">
                <a:solidFill>
                  <a:srgbClr val="FFFFFF"/>
                </a:solidFill>
              </a:defRPr>
            </a:lvl1pPr>
            <a:lvl2pPr marL="664633" indent="-321733">
              <a:spcBef>
                <a:spcPts val="0"/>
              </a:spcBef>
              <a:buFontTx/>
              <a:defRPr sz="3200">
                <a:solidFill>
                  <a:srgbClr val="FFFFFF"/>
                </a:solidFill>
              </a:defRPr>
            </a:lvl2pPr>
            <a:lvl3pPr marL="937260" indent="-365760">
              <a:spcBef>
                <a:spcPts val="0"/>
              </a:spcBef>
              <a:buFontTx/>
              <a:defRPr sz="3200">
                <a:solidFill>
                  <a:srgbClr val="FFFFFF"/>
                </a:solidFill>
              </a:defRPr>
            </a:lvl3pPr>
            <a:lvl4pPr marL="1206500" indent="-406400">
              <a:spcBef>
                <a:spcPts val="0"/>
              </a:spcBef>
              <a:buFontTx/>
              <a:defRPr sz="3200">
                <a:solidFill>
                  <a:srgbClr val="FFFFFF"/>
                </a:solidFill>
              </a:defRPr>
            </a:lvl4pPr>
            <a:lvl5pPr marL="1435100" indent="-406400">
              <a:spcBef>
                <a:spcPts val="0"/>
              </a:spcBef>
              <a:buFontTx/>
              <a:defRPr sz="3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1" name="TextBox 5"/>
          <p:cNvSpPr txBox="1"/>
          <p:nvPr/>
        </p:nvSpPr>
        <p:spPr>
          <a:xfrm>
            <a:off x="274703" y="296861"/>
            <a:ext cx="6401050" cy="572010"/>
          </a:xfrm>
          <a:prstGeom prst="rect">
            <a:avLst/>
          </a:prstGeom>
          <a:ln w="12700">
            <a:miter lim="400000"/>
          </a:ln>
          <a:extLst>
            <a:ext uri="{C572A759-6A51-4108-AA02-DFA0A04FC94B}">
              <ma14:wrappingTextBoxFlag xmlns:ma14="http://schemas.microsoft.com/office/mac/drawingml/2011/main" val="1"/>
            </a:ext>
          </a:extLst>
        </p:spPr>
        <p:txBody>
          <a:bodyPr lIns="146304" tIns="146304" rIns="146304" bIns="146304">
            <a:spAutoFit/>
          </a:bodyPr>
          <a:lstStyle>
            <a:lvl1pPr>
              <a:lnSpc>
                <a:spcPct val="90000"/>
              </a:lnSpc>
              <a:spcBef>
                <a:spcPts val="600"/>
              </a:spcBef>
            </a:lvl1pPr>
          </a:lstStyle>
          <a:p>
            <a:r>
              <a:t>Org Name (update on Slide Master)</a:t>
            </a:r>
          </a:p>
        </p:txBody>
      </p:sp>
      <p:pic>
        <p:nvPicPr>
          <p:cNvPr id="202" name="Picture 6" descr="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245173"/>
            <a:ext cx="1256649" cy="269192"/>
          </a:xfrm>
          <a:prstGeom prst="rect">
            <a:avLst/>
          </a:prstGeom>
          <a:ln w="12700">
            <a:miter lim="400000"/>
          </a:ln>
        </p:spPr>
      </p:pic>
      <p:pic>
        <p:nvPicPr>
          <p:cNvPr id="203" name="Picture 12" descr="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7539" y="1094192"/>
            <a:ext cx="5522198" cy="5900334"/>
          </a:xfrm>
          <a:prstGeom prst="rect">
            <a:avLst/>
          </a:prstGeom>
          <a:ln w="12700">
            <a:miter lim="400000"/>
          </a:ln>
        </p:spPr>
      </p:pic>
      <p:pic>
        <p:nvPicPr>
          <p:cNvPr id="204" name="Picture 13" descr="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1677" y="818503"/>
            <a:ext cx="2618723" cy="1307161"/>
          </a:xfrm>
          <a:prstGeom prst="rect">
            <a:avLst/>
          </a:prstGeom>
          <a:ln w="12700">
            <a:miter lim="400000"/>
          </a:ln>
        </p:spPr>
      </p:pic>
      <p:pic>
        <p:nvPicPr>
          <p:cNvPr id="205" name="Picture 14" descr="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2357" y="5561848"/>
            <a:ext cx="926265" cy="427894"/>
          </a:xfrm>
          <a:prstGeom prst="rect">
            <a:avLst/>
          </a:prstGeom>
          <a:ln w="12700">
            <a:miter lim="400000"/>
          </a:ln>
        </p:spPr>
      </p:pic>
      <p:pic>
        <p:nvPicPr>
          <p:cNvPr id="206" name="Picture 16" descr="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18836" y="547375"/>
            <a:ext cx="990601" cy="281752"/>
          </a:xfrm>
          <a:prstGeom prst="rect">
            <a:avLst/>
          </a:prstGeom>
          <a:ln w="12700">
            <a:miter lim="400000"/>
          </a:ln>
        </p:spPr>
      </p:pic>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_Option 3 - Org ID tile">
    <p:bg>
      <p:bgPr>
        <a:solidFill>
          <a:schemeClr val="accent1"/>
        </a:solidFill>
        <a:effectLst/>
      </p:bgPr>
    </p:bg>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274702" y="2125678"/>
            <a:ext cx="6400737" cy="1828787"/>
          </a:xfrm>
          <a:prstGeom prst="rect">
            <a:avLst/>
          </a:prstGeom>
        </p:spPr>
        <p:txBody>
          <a:bodyPr>
            <a:normAutofit/>
          </a:bodyPr>
          <a:lstStyle>
            <a:lvl1pPr>
              <a:defRPr sz="5400" spc="-100">
                <a:solidFill>
                  <a:srgbClr val="FFFFFF"/>
                </a:solidFill>
              </a:defRPr>
            </a:lvl1pPr>
          </a:lstStyle>
          <a:p>
            <a:r>
              <a:t>Title Text</a:t>
            </a:r>
          </a:p>
        </p:txBody>
      </p:sp>
      <p:sp>
        <p:nvSpPr>
          <p:cNvPr id="215" name="Body Level One…"/>
          <p:cNvSpPr txBox="1">
            <a:spLocks noGrp="1"/>
          </p:cNvSpPr>
          <p:nvPr>
            <p:ph type="body" sz="quarter" idx="1"/>
          </p:nvPr>
        </p:nvSpPr>
        <p:spPr>
          <a:xfrm>
            <a:off x="274700" y="3955786"/>
            <a:ext cx="6400738" cy="1828008"/>
          </a:xfrm>
          <a:prstGeom prst="rect">
            <a:avLst/>
          </a:prstGeom>
        </p:spPr>
        <p:txBody>
          <a:bodyPr lIns="109728" tIns="109728" rIns="109728" bIns="109728">
            <a:normAutofit/>
          </a:bodyPr>
          <a:lstStyle>
            <a:lvl1pPr marL="0" indent="0">
              <a:spcBef>
                <a:spcPts val="0"/>
              </a:spcBef>
              <a:buSzTx/>
              <a:buFontTx/>
              <a:buNone/>
              <a:defRPr sz="3200">
                <a:solidFill>
                  <a:srgbClr val="FFFFFF"/>
                </a:solidFill>
              </a:defRPr>
            </a:lvl1pPr>
            <a:lvl2pPr marL="664633" indent="-321733">
              <a:spcBef>
                <a:spcPts val="0"/>
              </a:spcBef>
              <a:buFontTx/>
              <a:defRPr sz="3200">
                <a:solidFill>
                  <a:srgbClr val="FFFFFF"/>
                </a:solidFill>
              </a:defRPr>
            </a:lvl2pPr>
            <a:lvl3pPr marL="937260" indent="-365760">
              <a:spcBef>
                <a:spcPts val="0"/>
              </a:spcBef>
              <a:buFontTx/>
              <a:defRPr sz="3200">
                <a:solidFill>
                  <a:srgbClr val="FFFFFF"/>
                </a:solidFill>
              </a:defRPr>
            </a:lvl3pPr>
            <a:lvl4pPr marL="1206500" indent="-406400">
              <a:spcBef>
                <a:spcPts val="0"/>
              </a:spcBef>
              <a:buFontTx/>
              <a:defRPr sz="3200">
                <a:solidFill>
                  <a:srgbClr val="FFFFFF"/>
                </a:solidFill>
              </a:defRPr>
            </a:lvl4pPr>
            <a:lvl5pPr marL="1435100" indent="-406400">
              <a:spcBef>
                <a:spcPts val="0"/>
              </a:spcBef>
              <a:buFontTx/>
              <a:defRPr sz="3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grpSp>
        <p:nvGrpSpPr>
          <p:cNvPr id="218" name="Rectangle 6"/>
          <p:cNvGrpSpPr/>
          <p:nvPr/>
        </p:nvGrpSpPr>
        <p:grpSpPr>
          <a:xfrm>
            <a:off x="11064493" y="479774"/>
            <a:ext cx="914401" cy="914401"/>
            <a:chOff x="0" y="0"/>
            <a:chExt cx="914400" cy="914400"/>
          </a:xfrm>
        </p:grpSpPr>
        <p:sp>
          <p:nvSpPr>
            <p:cNvPr id="216" name="Square"/>
            <p:cNvSpPr/>
            <p:nvPr/>
          </p:nvSpPr>
          <p:spPr>
            <a:xfrm>
              <a:off x="0" y="0"/>
              <a:ext cx="914400" cy="914400"/>
            </a:xfrm>
            <a:prstGeom prst="rect">
              <a:avLst/>
            </a:prstGeom>
            <a:solidFill>
              <a:schemeClr val="accent3"/>
            </a:solidFill>
            <a:ln w="12700" cap="flat">
              <a:noFill/>
              <a:miter lim="400000"/>
            </a:ln>
            <a:effectLst/>
          </p:spPr>
          <p:txBody>
            <a:bodyPr wrap="square" lIns="146304" tIns="146304" rIns="146304" bIns="146304" numCol="1" anchor="t">
              <a:noAutofit/>
            </a:bodyPr>
            <a:lstStyle/>
            <a:p>
              <a:pPr>
                <a:lnSpc>
                  <a:spcPct val="90000"/>
                </a:lnSpc>
                <a:defRPr>
                  <a:latin typeface="Segoe UI"/>
                  <a:ea typeface="Segoe UI"/>
                  <a:cs typeface="Segoe UI"/>
                  <a:sym typeface="Segoe UI"/>
                </a:defRPr>
              </a:pPr>
              <a:endParaRPr/>
            </a:p>
          </p:txBody>
        </p:sp>
        <p:sp>
          <p:nvSpPr>
            <p:cNvPr id="217" name="Org tile here"/>
            <p:cNvSpPr txBox="1"/>
            <p:nvPr/>
          </p:nvSpPr>
          <p:spPr>
            <a:xfrm>
              <a:off x="0" y="0"/>
              <a:ext cx="914400" cy="6588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007" tIns="64007" rIns="64007" bIns="64007" numCol="1" anchor="t">
              <a:spAutoFit/>
            </a:bodyPr>
            <a:lstStyle>
              <a:lvl1pPr>
                <a:lnSpc>
                  <a:spcPct val="90000"/>
                </a:lnSpc>
              </a:lvl1pPr>
            </a:lstStyle>
            <a:p>
              <a:r>
                <a:t>Org tile here</a:t>
              </a:r>
            </a:p>
          </p:txBody>
        </p:sp>
      </p:grpSp>
      <p:pic>
        <p:nvPicPr>
          <p:cNvPr id="219" name="Picture 7" descr="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245173"/>
            <a:ext cx="1256649" cy="269192"/>
          </a:xfrm>
          <a:prstGeom prst="rect">
            <a:avLst/>
          </a:prstGeom>
          <a:ln w="12700">
            <a:miter lim="400000"/>
          </a:ln>
        </p:spPr>
      </p:pic>
      <p:pic>
        <p:nvPicPr>
          <p:cNvPr id="220" name="Picture 12" descr="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2708" y="1302725"/>
            <a:ext cx="5327029" cy="5691800"/>
          </a:xfrm>
          <a:prstGeom prst="rect">
            <a:avLst/>
          </a:prstGeom>
          <a:ln w="12700">
            <a:miter lim="400000"/>
          </a:ln>
        </p:spPr>
      </p:pic>
      <p:pic>
        <p:nvPicPr>
          <p:cNvPr id="221" name="Picture 13" descr="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1677" y="818503"/>
            <a:ext cx="2618723" cy="1307161"/>
          </a:xfrm>
          <a:prstGeom prst="rect">
            <a:avLst/>
          </a:prstGeom>
          <a:ln w="12700">
            <a:miter lim="400000"/>
          </a:ln>
        </p:spPr>
      </p:pic>
      <p:pic>
        <p:nvPicPr>
          <p:cNvPr id="222" name="Picture 14" descr="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2357" y="5561848"/>
            <a:ext cx="926265" cy="427894"/>
          </a:xfrm>
          <a:prstGeom prst="rect">
            <a:avLst/>
          </a:prstGeom>
          <a:ln w="12700">
            <a:miter lim="400000"/>
          </a:ln>
        </p:spPr>
      </p:pic>
      <p:sp>
        <p:nvSpPr>
          <p:cNvPr id="2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7" name="Body Level One…"/>
          <p:cNvSpPr txBox="1">
            <a:spLocks noGrp="1"/>
          </p:cNvSpPr>
          <p:nvPr>
            <p:ph type="body" sz="half" idx="1"/>
          </p:nvPr>
        </p:nvSpPr>
        <p:spPr>
          <a:xfrm>
            <a:off x="274638" y="1212850"/>
            <a:ext cx="11887201" cy="2025170"/>
          </a:xfrm>
          <a:prstGeom prst="rect">
            <a:avLst/>
          </a:prstGeom>
        </p:spPr>
        <p:txBody>
          <a:bodyPr>
            <a:normAutofit/>
          </a:bodyPr>
          <a:lstStyle>
            <a:lvl1pPr>
              <a:spcBef>
                <a:spcPts val="800"/>
              </a:spcBef>
              <a:defRPr sz="3600"/>
            </a:lvl1pPr>
            <a:lvl2pPr marL="704850" indent="-361950">
              <a:spcBef>
                <a:spcPts val="800"/>
              </a:spcBef>
              <a:defRPr sz="3600"/>
            </a:lvl2pPr>
            <a:lvl3pPr marL="982979" indent="-411479">
              <a:spcBef>
                <a:spcPts val="800"/>
              </a:spcBef>
              <a:defRPr sz="3600"/>
            </a:lvl3pPr>
            <a:lvl4pPr marL="1257300" indent="-457200">
              <a:spcBef>
                <a:spcPts val="800"/>
              </a:spcBef>
              <a:defRPr sz="3600"/>
            </a:lvl4pPr>
            <a:lvl5pPr marL="1485900" indent="-457200">
              <a:spcBef>
                <a:spcPts val="800"/>
              </a:spcBef>
              <a:defRPr sz="3600"/>
            </a:lvl5pPr>
          </a:lstStyle>
          <a:p>
            <a:r>
              <a:t>Body Level One</a:t>
            </a:r>
          </a:p>
          <a:p>
            <a:pPr lvl="1"/>
            <a:r>
              <a:t>Body Level Two</a:t>
            </a:r>
          </a:p>
          <a:p>
            <a:pPr lvl="2"/>
            <a:r>
              <a:t>Body Level Three</a:t>
            </a:r>
          </a:p>
          <a:p>
            <a:pPr lvl="3"/>
            <a:r>
              <a:t>Body Level Four</a:t>
            </a:r>
          </a:p>
          <a:p>
            <a:pPr lvl="4"/>
            <a:r>
              <a:t>Body Level Five</a:t>
            </a:r>
          </a:p>
        </p:txBody>
      </p:sp>
      <p:sp>
        <p:nvSpPr>
          <p:cNvPr id="38" name="Title Text"/>
          <p:cNvSpPr txBox="1">
            <a:spLocks noGrp="1"/>
          </p:cNvSpPr>
          <p:nvPr>
            <p:ph type="title"/>
          </p:nvPr>
        </p:nvSpPr>
        <p:spPr>
          <a:xfrm>
            <a:off x="274639" y="295274"/>
            <a:ext cx="11889565" cy="917576"/>
          </a:xfrm>
          <a:prstGeom prst="rect">
            <a:avLst/>
          </a:prstGeom>
        </p:spPr>
        <p:txBody>
          <a:bodyPr>
            <a:normAutofit/>
          </a:bodyPr>
          <a:lstStyle/>
          <a:p>
            <a:r>
              <a:t>Title Text</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amp; Non-bulleted text 0">
    <p:bg>
      <p:bgPr>
        <a:gradFill flip="none" rotWithShape="1">
          <a:gsLst>
            <a:gs pos="0">
              <a:srgbClr val="E2E2E2">
                <a:alpha val="60000"/>
              </a:srgbClr>
            </a:gs>
            <a:gs pos="36000">
              <a:srgbClr val="D5D5D5">
                <a:alpha val="0"/>
              </a:srgbClr>
            </a:gs>
            <a:gs pos="54000">
              <a:srgbClr val="D5D5D5"/>
            </a:gs>
            <a:gs pos="67000">
              <a:srgbClr val="BEBEBE">
                <a:alpha val="57000"/>
              </a:srgbClr>
            </a:gs>
          </a:gsLst>
          <a:lin ang="0" scaled="0"/>
        </a:gradFill>
        <a:effectLst/>
      </p:bgPr>
    </p:bg>
    <p:spTree>
      <p:nvGrpSpPr>
        <p:cNvPr id="1" name=""/>
        <p:cNvGrpSpPr/>
        <p:nvPr/>
      </p:nvGrpSpPr>
      <p:grpSpPr>
        <a:xfrm>
          <a:off x="0" y="0"/>
          <a:ext cx="0" cy="0"/>
          <a:chOff x="0" y="0"/>
          <a:chExt cx="0" cy="0"/>
        </a:xfrm>
      </p:grpSpPr>
      <p:sp>
        <p:nvSpPr>
          <p:cNvPr id="239" name="Title Text"/>
          <p:cNvSpPr txBox="1">
            <a:spLocks noGrp="1"/>
          </p:cNvSpPr>
          <p:nvPr>
            <p:ph type="title"/>
          </p:nvPr>
        </p:nvSpPr>
        <p:spPr>
          <a:xfrm>
            <a:off x="274639" y="295274"/>
            <a:ext cx="11889565" cy="917576"/>
          </a:xfrm>
          <a:prstGeom prst="rect">
            <a:avLst/>
          </a:prstGeom>
        </p:spPr>
        <p:txBody>
          <a:bodyPr lIns="45719" tIns="45719" rIns="45719" bIns="45719">
            <a:normAutofit/>
          </a:bodyPr>
          <a:lstStyle>
            <a:lvl1pPr>
              <a:defRPr>
                <a:solidFill>
                  <a:srgbClr val="FFFFFF"/>
                </a:solidFill>
              </a:defRPr>
            </a:lvl1pPr>
          </a:lstStyle>
          <a:p>
            <a:r>
              <a:t>Title Text</a:t>
            </a:r>
          </a:p>
        </p:txBody>
      </p:sp>
      <p:sp>
        <p:nvSpPr>
          <p:cNvPr id="240" name="Body Level One…"/>
          <p:cNvSpPr txBox="1">
            <a:spLocks noGrp="1"/>
          </p:cNvSpPr>
          <p:nvPr>
            <p:ph type="body" sz="half" idx="1"/>
          </p:nvPr>
        </p:nvSpPr>
        <p:spPr>
          <a:xfrm>
            <a:off x="274638" y="1212850"/>
            <a:ext cx="11887201" cy="2025170"/>
          </a:xfrm>
          <a:prstGeom prst="rect">
            <a:avLst/>
          </a:prstGeom>
        </p:spPr>
        <p:txBody>
          <a:bodyPr lIns="45719" tIns="45719" rIns="45719" bIns="45719">
            <a:normAutofit/>
          </a:bodyPr>
          <a:lstStyle>
            <a:lvl1pPr marL="0" indent="0">
              <a:buSzTx/>
              <a:buFontTx/>
              <a:buNone/>
              <a:defRPr>
                <a:solidFill>
                  <a:srgbClr val="FFFFFF"/>
                </a:solidFill>
              </a:defRPr>
            </a:lvl1pPr>
            <a:lvl2pPr marL="0" indent="0">
              <a:buSzTx/>
              <a:buFontTx/>
              <a:buNone/>
              <a:defRPr>
                <a:solidFill>
                  <a:srgbClr val="FFFFFF"/>
                </a:solidFill>
              </a:defRPr>
            </a:lvl2pPr>
            <a:lvl3pPr marL="0" indent="228600">
              <a:buSzTx/>
              <a:buFontTx/>
              <a:buNone/>
              <a:defRPr>
                <a:solidFill>
                  <a:srgbClr val="FFFFFF"/>
                </a:solidFill>
              </a:defRPr>
            </a:lvl3pPr>
            <a:lvl4pPr marL="0" indent="457200">
              <a:buSzTx/>
              <a:buFontTx/>
              <a:buNone/>
              <a:defRPr>
                <a:solidFill>
                  <a:srgbClr val="FFFFFF"/>
                </a:solidFill>
              </a:defRPr>
            </a:lvl4pPr>
            <a:lvl5pPr marL="0" indent="685800">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Content">
    <p:bg>
      <p:bgPr>
        <a:solidFill>
          <a:schemeClr val="accent1"/>
        </a:solidFill>
        <a:effectLst/>
      </p:bgPr>
    </p:bg>
    <p:spTree>
      <p:nvGrpSpPr>
        <p:cNvPr id="1" name=""/>
        <p:cNvGrpSpPr/>
        <p:nvPr/>
      </p:nvGrpSpPr>
      <p:grpSpPr>
        <a:xfrm>
          <a:off x="0" y="0"/>
          <a:ext cx="0" cy="0"/>
          <a:chOff x="0" y="0"/>
          <a:chExt cx="0" cy="0"/>
        </a:xfrm>
      </p:grpSpPr>
      <p:sp>
        <p:nvSpPr>
          <p:cNvPr id="248" name="Body Level One…"/>
          <p:cNvSpPr txBox="1">
            <a:spLocks noGrp="1"/>
          </p:cNvSpPr>
          <p:nvPr>
            <p:ph type="body" sz="half" idx="1"/>
          </p:nvPr>
        </p:nvSpPr>
        <p:spPr>
          <a:xfrm>
            <a:off x="274638" y="1212850"/>
            <a:ext cx="11887201" cy="2025170"/>
          </a:xfrm>
          <a:prstGeom prst="rect">
            <a:avLst/>
          </a:prstGeom>
        </p:spPr>
        <p:txBody>
          <a:bodyPr lIns="45719" tIns="45719" rIns="45719" bIns="45719">
            <a:normAutofit/>
          </a:bodyPr>
          <a:lstStyle>
            <a:lvl1pPr>
              <a:spcBef>
                <a:spcPts val="800"/>
              </a:spcBef>
              <a:defRPr sz="3600">
                <a:solidFill>
                  <a:srgbClr val="FFFFFF"/>
                </a:solidFill>
              </a:defRPr>
            </a:lvl1pPr>
            <a:lvl2pPr marL="704850" indent="-361950">
              <a:spcBef>
                <a:spcPts val="800"/>
              </a:spcBef>
              <a:defRPr sz="3600">
                <a:solidFill>
                  <a:srgbClr val="FFFFFF"/>
                </a:solidFill>
              </a:defRPr>
            </a:lvl2pPr>
            <a:lvl3pPr marL="982979" indent="-411479">
              <a:spcBef>
                <a:spcPts val="800"/>
              </a:spcBef>
              <a:defRPr sz="3600">
                <a:solidFill>
                  <a:srgbClr val="FFFFFF"/>
                </a:solidFill>
              </a:defRPr>
            </a:lvl3pPr>
            <a:lvl4pPr marL="1257300" indent="-457200">
              <a:spcBef>
                <a:spcPts val="800"/>
              </a:spcBef>
              <a:defRPr sz="3600">
                <a:solidFill>
                  <a:srgbClr val="FFFFFF"/>
                </a:solidFill>
              </a:defRPr>
            </a:lvl4pPr>
            <a:lvl5pPr marL="1485900" indent="-457200">
              <a:spcBef>
                <a:spcPts val="800"/>
              </a:spcBef>
              <a:defRPr sz="3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49" name="Title Text"/>
          <p:cNvSpPr txBox="1">
            <a:spLocks noGrp="1"/>
          </p:cNvSpPr>
          <p:nvPr>
            <p:ph type="title"/>
          </p:nvPr>
        </p:nvSpPr>
        <p:spPr>
          <a:xfrm>
            <a:off x="274639" y="295274"/>
            <a:ext cx="11889565" cy="917576"/>
          </a:xfrm>
          <a:prstGeom prst="rect">
            <a:avLst/>
          </a:prstGeom>
        </p:spPr>
        <p:txBody>
          <a:bodyPr lIns="45719" tIns="45719" rIns="45719" bIns="45719">
            <a:normAutofit/>
          </a:bodyPr>
          <a:lstStyle>
            <a:lvl1pPr>
              <a:defRPr>
                <a:solidFill>
                  <a:srgbClr val="FFFFFF"/>
                </a:solidFill>
              </a:defRPr>
            </a:lvl1pPr>
          </a:lstStyle>
          <a:p>
            <a:r>
              <a:t>Title Text</a:t>
            </a:r>
          </a:p>
        </p:txBody>
      </p:sp>
      <p:sp>
        <p:nvSpPr>
          <p:cNvPr id="2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wo Column Non-bulleted text">
    <p:bg>
      <p:bgPr>
        <a:solidFill>
          <a:schemeClr val="accent1"/>
        </a:solidFill>
        <a:effectLst/>
      </p:bgPr>
    </p:bg>
    <p:spTree>
      <p:nvGrpSpPr>
        <p:cNvPr id="1" name=""/>
        <p:cNvGrpSpPr/>
        <p:nvPr/>
      </p:nvGrpSpPr>
      <p:grpSpPr>
        <a:xfrm>
          <a:off x="0" y="0"/>
          <a:ext cx="0" cy="0"/>
          <a:chOff x="0" y="0"/>
          <a:chExt cx="0" cy="0"/>
        </a:xfrm>
      </p:grpSpPr>
      <p:sp>
        <p:nvSpPr>
          <p:cNvPr id="257" name="Title Text"/>
          <p:cNvSpPr txBox="1">
            <a:spLocks noGrp="1"/>
          </p:cNvSpPr>
          <p:nvPr>
            <p:ph type="title"/>
          </p:nvPr>
        </p:nvSpPr>
        <p:spPr>
          <a:xfrm>
            <a:off x="274639" y="295274"/>
            <a:ext cx="11889565" cy="917576"/>
          </a:xfrm>
          <a:prstGeom prst="rect">
            <a:avLst/>
          </a:prstGeom>
        </p:spPr>
        <p:txBody>
          <a:bodyPr lIns="45719" tIns="45719" rIns="45719" bIns="45719">
            <a:normAutofit/>
          </a:bodyPr>
          <a:lstStyle>
            <a:lvl1pPr>
              <a:defRPr>
                <a:solidFill>
                  <a:srgbClr val="FFFFFF"/>
                </a:solidFill>
              </a:defRPr>
            </a:lvl1pPr>
          </a:lstStyle>
          <a:p>
            <a:r>
              <a:t>Title Text</a:t>
            </a:r>
          </a:p>
        </p:txBody>
      </p:sp>
      <p:sp>
        <p:nvSpPr>
          <p:cNvPr id="258" name="Body Level One…"/>
          <p:cNvSpPr txBox="1">
            <a:spLocks noGrp="1"/>
          </p:cNvSpPr>
          <p:nvPr>
            <p:ph type="body" sz="quarter" idx="1"/>
          </p:nvPr>
        </p:nvSpPr>
        <p:spPr>
          <a:xfrm>
            <a:off x="274639" y="1212849"/>
            <a:ext cx="5486399" cy="1914371"/>
          </a:xfrm>
          <a:prstGeom prst="rect">
            <a:avLst/>
          </a:prstGeom>
        </p:spPr>
        <p:txBody>
          <a:bodyPr lIns="45719" tIns="45719" rIns="45719" bIns="45719">
            <a:normAutofit/>
          </a:bodyPr>
          <a:lstStyle>
            <a:lvl1pPr marL="0" indent="0">
              <a:spcBef>
                <a:spcPts val="1200"/>
              </a:spcBef>
              <a:buSzTx/>
              <a:buFontTx/>
              <a:buNone/>
              <a:defRPr sz="3200">
                <a:solidFill>
                  <a:srgbClr val="FFFFFF"/>
                </a:solidFill>
              </a:defRPr>
            </a:lvl1pPr>
            <a:lvl2pPr marL="0" indent="0">
              <a:spcBef>
                <a:spcPts val="1200"/>
              </a:spcBef>
              <a:buSzTx/>
              <a:buFontTx/>
              <a:buNone/>
              <a:defRPr sz="3200">
                <a:solidFill>
                  <a:srgbClr val="FFFFFF"/>
                </a:solidFill>
              </a:defRPr>
            </a:lvl2pPr>
            <a:lvl3pPr marL="0" indent="231775">
              <a:spcBef>
                <a:spcPts val="1200"/>
              </a:spcBef>
              <a:buSzTx/>
              <a:buFontTx/>
              <a:buNone/>
              <a:defRPr sz="3200">
                <a:solidFill>
                  <a:srgbClr val="FFFFFF"/>
                </a:solidFill>
              </a:defRPr>
            </a:lvl3pPr>
            <a:lvl4pPr marL="0" indent="460375">
              <a:spcBef>
                <a:spcPts val="1200"/>
              </a:spcBef>
              <a:buSzTx/>
              <a:buFontTx/>
              <a:buNone/>
              <a:defRPr sz="3200">
                <a:solidFill>
                  <a:srgbClr val="FFFFFF"/>
                </a:solidFill>
              </a:defRPr>
            </a:lvl4pPr>
            <a:lvl5pPr marL="0" indent="685800">
              <a:spcBef>
                <a:spcPts val="1200"/>
              </a:spcBef>
              <a:buSzTx/>
              <a:buFontTx/>
              <a:buNone/>
              <a:defRPr sz="3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59" name="Text Placeholder 3"/>
          <p:cNvSpPr>
            <a:spLocks noGrp="1"/>
          </p:cNvSpPr>
          <p:nvPr>
            <p:ph type="body" sz="quarter" idx="13"/>
          </p:nvPr>
        </p:nvSpPr>
        <p:spPr>
          <a:xfrm>
            <a:off x="6675438" y="1212849"/>
            <a:ext cx="5486401" cy="1914371"/>
          </a:xfrm>
          <a:prstGeom prst="rect">
            <a:avLst/>
          </a:prstGeom>
        </p:spPr>
        <p:txBody>
          <a:bodyPr lIns="45719" tIns="45719" rIns="45719" bIns="45719">
            <a:normAutofit/>
          </a:bodyPr>
          <a:lstStyle/>
          <a:p>
            <a:pPr marL="0" indent="0">
              <a:spcBef>
                <a:spcPts val="1200"/>
              </a:spcBef>
              <a:buSzTx/>
              <a:buFontTx/>
              <a:buNone/>
              <a:defRPr sz="3200">
                <a:solidFill>
                  <a:srgbClr val="FFFFFF"/>
                </a:solidFill>
              </a:defRPr>
            </a:pPr>
            <a:endParaRPr/>
          </a:p>
        </p:txBody>
      </p:sp>
      <p:sp>
        <p:nvSpPr>
          <p:cNvPr id="2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wo Column Bullet text">
    <p:bg>
      <p:bgPr>
        <a:solidFill>
          <a:schemeClr val="accent1"/>
        </a:solidFill>
        <a:effectLst/>
      </p:bgPr>
    </p:bg>
    <p:spTree>
      <p:nvGrpSpPr>
        <p:cNvPr id="1" name=""/>
        <p:cNvGrpSpPr/>
        <p:nvPr/>
      </p:nvGrpSpPr>
      <p:grpSpPr>
        <a:xfrm>
          <a:off x="0" y="0"/>
          <a:ext cx="0" cy="0"/>
          <a:chOff x="0" y="0"/>
          <a:chExt cx="0" cy="0"/>
        </a:xfrm>
      </p:grpSpPr>
      <p:sp>
        <p:nvSpPr>
          <p:cNvPr id="267" name="Title Text"/>
          <p:cNvSpPr txBox="1">
            <a:spLocks noGrp="1"/>
          </p:cNvSpPr>
          <p:nvPr>
            <p:ph type="title"/>
          </p:nvPr>
        </p:nvSpPr>
        <p:spPr>
          <a:xfrm>
            <a:off x="274639" y="295274"/>
            <a:ext cx="11889565" cy="917576"/>
          </a:xfrm>
          <a:prstGeom prst="rect">
            <a:avLst/>
          </a:prstGeom>
        </p:spPr>
        <p:txBody>
          <a:bodyPr lIns="45719" tIns="45719" rIns="45719" bIns="45719">
            <a:normAutofit/>
          </a:bodyPr>
          <a:lstStyle>
            <a:lvl1pPr>
              <a:defRPr>
                <a:solidFill>
                  <a:srgbClr val="FFFFFF"/>
                </a:solidFill>
              </a:defRPr>
            </a:lvl1pPr>
          </a:lstStyle>
          <a:p>
            <a:r>
              <a:t>Title Text</a:t>
            </a:r>
          </a:p>
        </p:txBody>
      </p:sp>
      <p:sp>
        <p:nvSpPr>
          <p:cNvPr id="268" name="Body Level One…"/>
          <p:cNvSpPr txBox="1">
            <a:spLocks noGrp="1"/>
          </p:cNvSpPr>
          <p:nvPr>
            <p:ph type="body" sz="quarter" idx="1"/>
          </p:nvPr>
        </p:nvSpPr>
        <p:spPr>
          <a:xfrm>
            <a:off x="274639" y="1212849"/>
            <a:ext cx="5486399" cy="2425280"/>
          </a:xfrm>
          <a:prstGeom prst="rect">
            <a:avLst/>
          </a:prstGeom>
        </p:spPr>
        <p:txBody>
          <a:bodyPr lIns="45719" tIns="45719" rIns="45719" bIns="45719">
            <a:normAutofit/>
          </a:bodyPr>
          <a:lstStyle>
            <a:lvl1pPr marL="287338" indent="-287338">
              <a:spcBef>
                <a:spcPts val="1200"/>
              </a:spcBef>
              <a:buClr>
                <a:srgbClr val="FFFFFF"/>
              </a:buClr>
              <a:defRPr sz="3200">
                <a:solidFill>
                  <a:srgbClr val="FFFFFF"/>
                </a:solidFill>
              </a:defRPr>
            </a:lvl1pPr>
            <a:lvl2pPr marL="608897" indent="-310926">
              <a:spcBef>
                <a:spcPts val="1200"/>
              </a:spcBef>
              <a:buClr>
                <a:srgbClr val="FFFFFF"/>
              </a:buClr>
              <a:defRPr sz="3200">
                <a:solidFill>
                  <a:srgbClr val="FFFFFF"/>
                </a:solidFill>
              </a:defRPr>
            </a:lvl2pPr>
            <a:lvl3pPr marL="800636" indent="-269470">
              <a:spcBef>
                <a:spcPts val="1200"/>
              </a:spcBef>
              <a:buClr>
                <a:srgbClr val="FFFFFF"/>
              </a:buClr>
              <a:defRPr sz="3200">
                <a:solidFill>
                  <a:srgbClr val="FFFFFF"/>
                </a:solidFill>
              </a:defRPr>
            </a:lvl3pPr>
            <a:lvl4pPr marL="1022026" indent="-322442">
              <a:spcBef>
                <a:spcPts val="1200"/>
              </a:spcBef>
              <a:buClr>
                <a:srgbClr val="FFFFFF"/>
              </a:buClr>
              <a:defRPr sz="3200">
                <a:solidFill>
                  <a:srgbClr val="FFFFFF"/>
                </a:solidFill>
              </a:defRPr>
            </a:lvl4pPr>
            <a:lvl5pPr marL="1180369" indent="-299411">
              <a:spcBef>
                <a:spcPts val="1200"/>
              </a:spcBef>
              <a:buClr>
                <a:srgbClr val="FFFFFF"/>
              </a:buClr>
              <a:defRPr sz="3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69" name="Text Placeholder 3"/>
          <p:cNvSpPr>
            <a:spLocks noGrp="1"/>
          </p:cNvSpPr>
          <p:nvPr>
            <p:ph type="body" sz="quarter" idx="13"/>
          </p:nvPr>
        </p:nvSpPr>
        <p:spPr>
          <a:xfrm>
            <a:off x="6675438" y="1212848"/>
            <a:ext cx="5486401" cy="2425281"/>
          </a:xfrm>
          <a:prstGeom prst="rect">
            <a:avLst/>
          </a:prstGeom>
        </p:spPr>
        <p:txBody>
          <a:bodyPr lIns="45719" tIns="45719" rIns="45719" bIns="45719">
            <a:normAutofit/>
          </a:bodyPr>
          <a:lstStyle/>
          <a:p>
            <a:pPr marL="287338" indent="-287338">
              <a:spcBef>
                <a:spcPts val="1200"/>
              </a:spcBef>
              <a:buClr>
                <a:srgbClr val="FFFFFF"/>
              </a:buClr>
              <a:defRPr sz="3200">
                <a:solidFill>
                  <a:srgbClr val="FFFFFF"/>
                </a:solidFill>
              </a:defRPr>
            </a:pPr>
            <a:endParaRPr/>
          </a:p>
        </p:txBody>
      </p:sp>
      <p:sp>
        <p:nvSpPr>
          <p:cNvPr id="2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Only">
    <p:bg>
      <p:bgPr>
        <a:solidFill>
          <a:schemeClr val="accent1"/>
        </a:solidFill>
        <a:effectLst/>
      </p:bgPr>
    </p:bg>
    <p:spTree>
      <p:nvGrpSpPr>
        <p:cNvPr id="1" name=""/>
        <p:cNvGrpSpPr/>
        <p:nvPr/>
      </p:nvGrpSpPr>
      <p:grpSpPr>
        <a:xfrm>
          <a:off x="0" y="0"/>
          <a:ext cx="0" cy="0"/>
          <a:chOff x="0" y="0"/>
          <a:chExt cx="0" cy="0"/>
        </a:xfrm>
      </p:grpSpPr>
      <p:sp>
        <p:nvSpPr>
          <p:cNvPr id="277" name="Title Text"/>
          <p:cNvSpPr txBox="1">
            <a:spLocks noGrp="1"/>
          </p:cNvSpPr>
          <p:nvPr>
            <p:ph type="title"/>
          </p:nvPr>
        </p:nvSpPr>
        <p:spPr>
          <a:xfrm>
            <a:off x="274639" y="295274"/>
            <a:ext cx="11889565" cy="917576"/>
          </a:xfrm>
          <a:prstGeom prst="rect">
            <a:avLst/>
          </a:prstGeom>
        </p:spPr>
        <p:txBody>
          <a:bodyPr lIns="45719" tIns="45719" rIns="45719" bIns="45719">
            <a:normAutofit/>
          </a:bodyPr>
          <a:lstStyle>
            <a:lvl1pPr>
              <a:defRPr>
                <a:solidFill>
                  <a:srgbClr val="FFFFFF"/>
                </a:solidFill>
              </a:defRPr>
            </a:lvl1pPr>
          </a:lstStyle>
          <a:p>
            <a:r>
              <a:t>Title Text</a:t>
            </a:r>
          </a:p>
        </p:txBody>
      </p:sp>
      <p:sp>
        <p:nvSpPr>
          <p:cNvPr id="2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Demo slide">
    <p:bg>
      <p:bgPr>
        <a:solidFill>
          <a:srgbClr val="002050"/>
        </a:solidFill>
        <a:effectLst/>
      </p:bgPr>
    </p:bg>
    <p:spTree>
      <p:nvGrpSpPr>
        <p:cNvPr id="1" name=""/>
        <p:cNvGrpSpPr/>
        <p:nvPr/>
      </p:nvGrpSpPr>
      <p:grpSpPr>
        <a:xfrm>
          <a:off x="0" y="0"/>
          <a:ext cx="0" cy="0"/>
          <a:chOff x="0" y="0"/>
          <a:chExt cx="0" cy="0"/>
        </a:xfrm>
      </p:grpSpPr>
      <p:sp>
        <p:nvSpPr>
          <p:cNvPr id="285" name="Title Text"/>
          <p:cNvSpPr txBox="1">
            <a:spLocks noGrp="1"/>
          </p:cNvSpPr>
          <p:nvPr>
            <p:ph type="title"/>
          </p:nvPr>
        </p:nvSpPr>
        <p:spPr>
          <a:xfrm>
            <a:off x="274639" y="1209973"/>
            <a:ext cx="10056812" cy="1181863"/>
          </a:xfrm>
          <a:prstGeom prst="rect">
            <a:avLst/>
          </a:prstGeom>
        </p:spPr>
        <p:txBody>
          <a:bodyPr>
            <a:normAutofit/>
          </a:bodyPr>
          <a:lstStyle>
            <a:lvl1pPr algn="ctr">
              <a:defRPr sz="7200" spc="-100">
                <a:solidFill>
                  <a:srgbClr val="FFFFFF"/>
                </a:solidFill>
                <a:latin typeface="Proxima Nova Medium"/>
                <a:ea typeface="Proxima Nova Medium"/>
                <a:cs typeface="Proxima Nova Medium"/>
                <a:sym typeface="Proxima Nova Medium"/>
              </a:defRPr>
            </a:lvl1pPr>
          </a:lstStyle>
          <a:p>
            <a:r>
              <a:t>Title Text</a:t>
            </a:r>
          </a:p>
        </p:txBody>
      </p:sp>
      <p:sp>
        <p:nvSpPr>
          <p:cNvPr id="286" name="Body Level One…"/>
          <p:cNvSpPr txBox="1">
            <a:spLocks noGrp="1"/>
          </p:cNvSpPr>
          <p:nvPr>
            <p:ph type="body" sz="quarter" idx="1"/>
          </p:nvPr>
        </p:nvSpPr>
        <p:spPr>
          <a:xfrm>
            <a:off x="274638" y="3954462"/>
            <a:ext cx="10058401" cy="794065"/>
          </a:xfrm>
          <a:prstGeom prst="rect">
            <a:avLst/>
          </a:prstGeom>
        </p:spPr>
        <p:txBody>
          <a:bodyPr lIns="146304" tIns="146304" rIns="146304" bIns="146304">
            <a:normAutofit/>
          </a:bodyPr>
          <a:lstStyle>
            <a:lvl1pPr marL="0" indent="0">
              <a:spcBef>
                <a:spcPts val="0"/>
              </a:spcBef>
              <a:buSzTx/>
              <a:buFontTx/>
              <a:buNone/>
              <a:defRPr sz="3600">
                <a:solidFill>
                  <a:srgbClr val="FFFFFF"/>
                </a:solidFill>
              </a:defRPr>
            </a:lvl1pPr>
            <a:lvl2pPr marL="704850" indent="-361950">
              <a:spcBef>
                <a:spcPts val="0"/>
              </a:spcBef>
              <a:buFontTx/>
              <a:defRPr sz="3600">
                <a:solidFill>
                  <a:srgbClr val="FFFFFF"/>
                </a:solidFill>
              </a:defRPr>
            </a:lvl2pPr>
            <a:lvl3pPr marL="982979" indent="-411479">
              <a:spcBef>
                <a:spcPts val="0"/>
              </a:spcBef>
              <a:buFontTx/>
              <a:defRPr sz="3600">
                <a:solidFill>
                  <a:srgbClr val="FFFFFF"/>
                </a:solidFill>
              </a:defRPr>
            </a:lvl3pPr>
            <a:lvl4pPr marL="1257300" indent="-457200">
              <a:spcBef>
                <a:spcPts val="0"/>
              </a:spcBef>
              <a:buFontTx/>
              <a:defRPr sz="3600">
                <a:solidFill>
                  <a:srgbClr val="FFFFFF"/>
                </a:solidFill>
              </a:defRPr>
            </a:lvl4pPr>
            <a:lvl5pPr marL="1485900" indent="-457200">
              <a:spcBef>
                <a:spcPts val="0"/>
              </a:spcBef>
              <a:buFontTx/>
              <a:defRPr sz="3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Video slide">
    <p:bg>
      <p:bgPr>
        <a:solidFill>
          <a:schemeClr val="accent2"/>
        </a:solidFill>
        <a:effectLst/>
      </p:bgPr>
    </p:bg>
    <p:spTree>
      <p:nvGrpSpPr>
        <p:cNvPr id="1" name=""/>
        <p:cNvGrpSpPr/>
        <p:nvPr/>
      </p:nvGrpSpPr>
      <p:grpSpPr>
        <a:xfrm>
          <a:off x="0" y="0"/>
          <a:ext cx="0" cy="0"/>
          <a:chOff x="0" y="0"/>
          <a:chExt cx="0" cy="0"/>
        </a:xfrm>
      </p:grpSpPr>
      <p:sp>
        <p:nvSpPr>
          <p:cNvPr id="294" name="Title Text"/>
          <p:cNvSpPr txBox="1">
            <a:spLocks noGrp="1"/>
          </p:cNvSpPr>
          <p:nvPr>
            <p:ph type="title"/>
          </p:nvPr>
        </p:nvSpPr>
        <p:spPr>
          <a:xfrm>
            <a:off x="274639" y="1209973"/>
            <a:ext cx="10056812" cy="1181863"/>
          </a:xfrm>
          <a:prstGeom prst="rect">
            <a:avLst/>
          </a:prstGeom>
        </p:spPr>
        <p:txBody>
          <a:bodyPr>
            <a:normAutofit/>
          </a:bodyPr>
          <a:lstStyle>
            <a:lvl1pPr algn="ctr">
              <a:defRPr sz="7200" spc="-100">
                <a:solidFill>
                  <a:srgbClr val="FFFFFF"/>
                </a:solidFill>
                <a:latin typeface="Proxima Nova Medium"/>
                <a:ea typeface="Proxima Nova Medium"/>
                <a:cs typeface="Proxima Nova Medium"/>
                <a:sym typeface="Proxima Nova Medium"/>
              </a:defRPr>
            </a:lvl1pPr>
          </a:lstStyle>
          <a:p>
            <a:r>
              <a:t>Title Text</a:t>
            </a:r>
          </a:p>
        </p:txBody>
      </p:sp>
      <p:sp>
        <p:nvSpPr>
          <p:cNvPr id="2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Section Title">
    <p:bg>
      <p:bgPr>
        <a:solidFill>
          <a:schemeClr val="accent1"/>
        </a:solidFill>
        <a:effectLst/>
      </p:bgPr>
    </p:bg>
    <p:spTree>
      <p:nvGrpSpPr>
        <p:cNvPr id="1" name=""/>
        <p:cNvGrpSpPr/>
        <p:nvPr/>
      </p:nvGrpSpPr>
      <p:grpSpPr>
        <a:xfrm>
          <a:off x="0" y="0"/>
          <a:ext cx="0" cy="0"/>
          <a:chOff x="0" y="0"/>
          <a:chExt cx="0" cy="0"/>
        </a:xfrm>
      </p:grpSpPr>
      <p:sp>
        <p:nvSpPr>
          <p:cNvPr id="302" name="Title Text"/>
          <p:cNvSpPr txBox="1">
            <a:spLocks noGrp="1"/>
          </p:cNvSpPr>
          <p:nvPr>
            <p:ph type="title"/>
          </p:nvPr>
        </p:nvSpPr>
        <p:spPr>
          <a:xfrm>
            <a:off x="274638" y="2125661"/>
            <a:ext cx="11887201" cy="1181863"/>
          </a:xfrm>
          <a:prstGeom prst="rect">
            <a:avLst/>
          </a:prstGeom>
        </p:spPr>
        <p:txBody>
          <a:bodyPr>
            <a:normAutofit/>
          </a:bodyPr>
          <a:lstStyle>
            <a:lvl1pPr algn="ctr">
              <a:defRPr sz="7200" spc="-100">
                <a:solidFill>
                  <a:srgbClr val="FFFFFF"/>
                </a:solidFill>
                <a:latin typeface="Proxima Nova Medium"/>
                <a:ea typeface="Proxima Nova Medium"/>
                <a:cs typeface="Proxima Nova Medium"/>
                <a:sym typeface="Proxima Nova Medium"/>
              </a:defRPr>
            </a:lvl1pPr>
          </a:lstStyle>
          <a:p>
            <a:r>
              <a:t>Title Text</a:t>
            </a:r>
          </a:p>
        </p:txBody>
      </p:sp>
      <p:sp>
        <p:nvSpPr>
          <p:cNvPr id="3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Section Title Accent Color 1">
    <p:bg>
      <p:bgPr>
        <a:solidFill>
          <a:srgbClr val="002050"/>
        </a:solidFill>
        <a:effectLst/>
      </p:bgPr>
    </p:bg>
    <p:spTree>
      <p:nvGrpSpPr>
        <p:cNvPr id="1" name=""/>
        <p:cNvGrpSpPr/>
        <p:nvPr/>
      </p:nvGrpSpPr>
      <p:grpSpPr>
        <a:xfrm>
          <a:off x="0" y="0"/>
          <a:ext cx="0" cy="0"/>
          <a:chOff x="0" y="0"/>
          <a:chExt cx="0" cy="0"/>
        </a:xfrm>
      </p:grpSpPr>
      <p:sp>
        <p:nvSpPr>
          <p:cNvPr id="310" name="Title Text"/>
          <p:cNvSpPr txBox="1">
            <a:spLocks noGrp="1"/>
          </p:cNvSpPr>
          <p:nvPr>
            <p:ph type="title"/>
          </p:nvPr>
        </p:nvSpPr>
        <p:spPr>
          <a:xfrm>
            <a:off x="274638" y="2125661"/>
            <a:ext cx="11887201" cy="1181863"/>
          </a:xfrm>
          <a:prstGeom prst="rect">
            <a:avLst/>
          </a:prstGeom>
        </p:spPr>
        <p:txBody>
          <a:bodyPr>
            <a:normAutofit/>
          </a:bodyPr>
          <a:lstStyle>
            <a:lvl1pPr algn="ctr">
              <a:defRPr sz="7200" spc="-100">
                <a:solidFill>
                  <a:srgbClr val="FFFFFF"/>
                </a:solidFill>
                <a:latin typeface="Proxima Nova Medium"/>
                <a:ea typeface="Proxima Nova Medium"/>
                <a:cs typeface="Proxima Nova Medium"/>
                <a:sym typeface="Proxima Nova Medium"/>
              </a:defRPr>
            </a:lvl1pPr>
          </a:lstStyle>
          <a:p>
            <a:r>
              <a:t>Title Text</a:t>
            </a:r>
          </a:p>
        </p:txBody>
      </p:sp>
      <p:sp>
        <p:nvSpPr>
          <p:cNvPr id="3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318" name="Title Text"/>
          <p:cNvSpPr txBox="1">
            <a:spLocks noGrp="1"/>
          </p:cNvSpPr>
          <p:nvPr>
            <p:ph type="title"/>
          </p:nvPr>
        </p:nvSpPr>
        <p:spPr>
          <a:xfrm>
            <a:off x="274638" y="2125661"/>
            <a:ext cx="11887201" cy="1181863"/>
          </a:xfrm>
          <a:prstGeom prst="rect">
            <a:avLst/>
          </a:prstGeom>
        </p:spPr>
        <p:txBody>
          <a:bodyPr>
            <a:normAutofit/>
          </a:bodyPr>
          <a:lstStyle>
            <a:lvl1pPr algn="ctr">
              <a:defRPr sz="7200" spc="-100">
                <a:solidFill>
                  <a:srgbClr val="FFFFFF"/>
                </a:solidFill>
                <a:latin typeface="Proxima Nova Medium"/>
                <a:ea typeface="Proxima Nova Medium"/>
                <a:cs typeface="Proxima Nova Medium"/>
                <a:sym typeface="Proxima Nova Medium"/>
              </a:defRPr>
            </a:lvl1pPr>
          </a:lstStyle>
          <a:p>
            <a:r>
              <a:t>Title Text</a:t>
            </a:r>
          </a:p>
        </p:txBody>
      </p:sp>
      <p:sp>
        <p:nvSpPr>
          <p:cNvPr id="3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lumn 2-color Non-bulleted">
    <p:spTree>
      <p:nvGrpSpPr>
        <p:cNvPr id="1" name=""/>
        <p:cNvGrpSpPr/>
        <p:nvPr/>
      </p:nvGrpSpPr>
      <p:grpSpPr>
        <a:xfrm>
          <a:off x="0" y="0"/>
          <a:ext cx="0" cy="0"/>
          <a:chOff x="0" y="0"/>
          <a:chExt cx="0" cy="0"/>
        </a:xfrm>
      </p:grpSpPr>
      <p:sp>
        <p:nvSpPr>
          <p:cNvPr id="46" name="Title Text"/>
          <p:cNvSpPr txBox="1">
            <a:spLocks noGrp="1"/>
          </p:cNvSpPr>
          <p:nvPr>
            <p:ph type="title"/>
          </p:nvPr>
        </p:nvSpPr>
        <p:spPr>
          <a:xfrm>
            <a:off x="274639" y="295274"/>
            <a:ext cx="11889565" cy="917576"/>
          </a:xfrm>
          <a:prstGeom prst="rect">
            <a:avLst/>
          </a:prstGeom>
        </p:spPr>
        <p:txBody>
          <a:bodyPr>
            <a:normAutofit/>
          </a:bodyPr>
          <a:lstStyle/>
          <a:p>
            <a:r>
              <a:t>Title Text</a:t>
            </a:r>
          </a:p>
        </p:txBody>
      </p:sp>
      <p:sp>
        <p:nvSpPr>
          <p:cNvPr id="47" name="Body Level One…"/>
          <p:cNvSpPr txBox="1">
            <a:spLocks noGrp="1"/>
          </p:cNvSpPr>
          <p:nvPr>
            <p:ph type="body" sz="quarter" idx="1"/>
          </p:nvPr>
        </p:nvSpPr>
        <p:spPr>
          <a:xfrm>
            <a:off x="274639" y="1212849"/>
            <a:ext cx="5486399" cy="2468368"/>
          </a:xfrm>
          <a:prstGeom prst="rect">
            <a:avLst/>
          </a:prstGeom>
        </p:spPr>
        <p:txBody>
          <a:bodyPr>
            <a:normAutofit/>
          </a:bodyPr>
          <a:lstStyle>
            <a:lvl1pPr marL="0" indent="0">
              <a:spcBef>
                <a:spcPts val="1200"/>
              </a:spcBef>
              <a:buSzTx/>
              <a:buFontTx/>
              <a:buNone/>
              <a:defRPr sz="3600">
                <a:solidFill>
                  <a:schemeClr val="accent1"/>
                </a:solidFill>
              </a:defRPr>
            </a:lvl1pPr>
            <a:lvl2pPr marL="0" indent="0">
              <a:spcBef>
                <a:spcPts val="1200"/>
              </a:spcBef>
              <a:buSzTx/>
              <a:buFontTx/>
              <a:buNone/>
              <a:defRPr sz="3600">
                <a:solidFill>
                  <a:schemeClr val="accent1"/>
                </a:solidFill>
              </a:defRPr>
            </a:lvl2pPr>
            <a:lvl3pPr marL="0" indent="231775">
              <a:spcBef>
                <a:spcPts val="1200"/>
              </a:spcBef>
              <a:buSzTx/>
              <a:buFontTx/>
              <a:buNone/>
              <a:defRPr sz="3600">
                <a:solidFill>
                  <a:schemeClr val="accent1"/>
                </a:solidFill>
              </a:defRPr>
            </a:lvl3pPr>
            <a:lvl4pPr marL="0" indent="460375">
              <a:spcBef>
                <a:spcPts val="1200"/>
              </a:spcBef>
              <a:buSzTx/>
              <a:buFontTx/>
              <a:buNone/>
              <a:defRPr sz="3600">
                <a:solidFill>
                  <a:schemeClr val="accent1"/>
                </a:solidFill>
              </a:defRPr>
            </a:lvl4pPr>
            <a:lvl5pPr marL="0" indent="685800">
              <a:spcBef>
                <a:spcPts val="1200"/>
              </a:spcBef>
              <a:buSzTx/>
              <a:buFontTx/>
              <a:buNone/>
              <a:defRPr sz="36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48" name="Text Placeholder 3"/>
          <p:cNvSpPr>
            <a:spLocks noGrp="1"/>
          </p:cNvSpPr>
          <p:nvPr>
            <p:ph type="body" sz="quarter" idx="13"/>
          </p:nvPr>
        </p:nvSpPr>
        <p:spPr>
          <a:xfrm>
            <a:off x="6675438" y="1212848"/>
            <a:ext cx="5486401" cy="2468370"/>
          </a:xfrm>
          <a:prstGeom prst="rect">
            <a:avLst/>
          </a:prstGeom>
        </p:spPr>
        <p:txBody>
          <a:bodyPr>
            <a:normAutofit/>
          </a:bodyPr>
          <a:lstStyle/>
          <a:p>
            <a:pPr marL="0" indent="0">
              <a:spcBef>
                <a:spcPts val="1200"/>
              </a:spcBef>
              <a:buSzTx/>
              <a:buFontTx/>
              <a:buNone/>
              <a:defRPr sz="3600">
                <a:solidFill>
                  <a:schemeClr val="accent1"/>
                </a:solidFill>
              </a:defRPr>
            </a:pPr>
            <a:endParaRP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326" name="Title Text"/>
          <p:cNvSpPr txBox="1">
            <a:spLocks noGrp="1"/>
          </p:cNvSpPr>
          <p:nvPr>
            <p:ph type="title"/>
          </p:nvPr>
        </p:nvSpPr>
        <p:spPr>
          <a:xfrm>
            <a:off x="274638" y="2125661"/>
            <a:ext cx="11887201" cy="1181863"/>
          </a:xfrm>
          <a:prstGeom prst="rect">
            <a:avLst/>
          </a:prstGeom>
        </p:spPr>
        <p:txBody>
          <a:bodyPr>
            <a:normAutofit/>
          </a:bodyPr>
          <a:lstStyle>
            <a:lvl1pPr algn="ctr">
              <a:defRPr sz="7200" spc="-100">
                <a:solidFill>
                  <a:srgbClr val="FFFFFF"/>
                </a:solidFill>
                <a:latin typeface="Proxima Nova Medium"/>
                <a:ea typeface="Proxima Nova Medium"/>
                <a:cs typeface="Proxima Nova Medium"/>
                <a:sym typeface="Proxima Nova Medium"/>
              </a:defRPr>
            </a:lvl1pPr>
          </a:lstStyle>
          <a:p>
            <a:r>
              <a:t>Title Text</a:t>
            </a:r>
          </a:p>
        </p:txBody>
      </p:sp>
      <p:sp>
        <p:nvSpPr>
          <p:cNvPr id="3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50-50 Right Photo Layout">
    <p:bg>
      <p:bgPr>
        <a:solidFill>
          <a:schemeClr val="accent1"/>
        </a:solidFill>
        <a:effectLst/>
      </p:bgPr>
    </p:bg>
    <p:spTree>
      <p:nvGrpSpPr>
        <p:cNvPr id="1" name=""/>
        <p:cNvGrpSpPr/>
        <p:nvPr/>
      </p:nvGrpSpPr>
      <p:grpSpPr>
        <a:xfrm>
          <a:off x="0" y="0"/>
          <a:ext cx="0" cy="0"/>
          <a:chOff x="0" y="0"/>
          <a:chExt cx="0" cy="0"/>
        </a:xfrm>
      </p:grpSpPr>
      <p:sp>
        <p:nvSpPr>
          <p:cNvPr id="334" name="Title Text"/>
          <p:cNvSpPr txBox="1">
            <a:spLocks noGrp="1"/>
          </p:cNvSpPr>
          <p:nvPr>
            <p:ph type="title"/>
          </p:nvPr>
        </p:nvSpPr>
        <p:spPr>
          <a:xfrm>
            <a:off x="274639" y="1241425"/>
            <a:ext cx="5486399" cy="2012860"/>
          </a:xfrm>
          <a:prstGeom prst="rect">
            <a:avLst/>
          </a:prstGeom>
        </p:spPr>
        <p:txBody>
          <a:bodyPr lIns="45719" tIns="45719" rIns="45719" bIns="45719">
            <a:normAutofit/>
          </a:bodyPr>
          <a:lstStyle>
            <a:lvl1pPr>
              <a:defRPr sz="6600">
                <a:solidFill>
                  <a:srgbClr val="FFFFFF"/>
                </a:solidFill>
              </a:defRPr>
            </a:lvl1pPr>
          </a:lstStyle>
          <a:p>
            <a:r>
              <a:t>Title Text</a:t>
            </a:r>
          </a:p>
        </p:txBody>
      </p:sp>
      <p:sp>
        <p:nvSpPr>
          <p:cNvPr id="335" name="Picture Placeholder 4"/>
          <p:cNvSpPr>
            <a:spLocks noGrp="1"/>
          </p:cNvSpPr>
          <p:nvPr>
            <p:ph type="pic" idx="13"/>
          </p:nvPr>
        </p:nvSpPr>
        <p:spPr>
          <a:xfrm>
            <a:off x="6219825" y="0"/>
            <a:ext cx="6216650" cy="6992588"/>
          </a:xfrm>
          <a:prstGeom prst="rect">
            <a:avLst/>
          </a:prstGeom>
        </p:spPr>
        <p:txBody>
          <a:bodyPr tIns="45719" bIns="45719"/>
          <a:lstStyle/>
          <a:p>
            <a:endParaRPr/>
          </a:p>
        </p:txBody>
      </p:sp>
      <p:sp>
        <p:nvSpPr>
          <p:cNvPr id="3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lank">
    <p:bg>
      <p:bgPr>
        <a:solidFill>
          <a:schemeClr val="accent1"/>
        </a:solidFill>
        <a:effectLst/>
      </p:bgPr>
    </p:bg>
    <p:spTree>
      <p:nvGrpSpPr>
        <p:cNvPr id="1" name=""/>
        <p:cNvGrpSpPr/>
        <p:nvPr/>
      </p:nvGrpSpPr>
      <p:grpSpPr>
        <a:xfrm>
          <a:off x="0" y="0"/>
          <a:ext cx="0" cy="0"/>
          <a:chOff x="0" y="0"/>
          <a:chExt cx="0" cy="0"/>
        </a:xfrm>
      </p:grpSpPr>
      <p:sp>
        <p:nvSpPr>
          <p:cNvPr id="3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Blank Accent Color 1">
    <p:bg>
      <p:bgPr>
        <a:solidFill>
          <a:srgbClr val="002050"/>
        </a:solidFill>
        <a:effectLst/>
      </p:bgPr>
    </p:bg>
    <p:spTree>
      <p:nvGrpSpPr>
        <p:cNvPr id="1" name=""/>
        <p:cNvGrpSpPr/>
        <p:nvPr/>
      </p:nvGrpSpPr>
      <p:grpSpPr>
        <a:xfrm>
          <a:off x="0" y="0"/>
          <a:ext cx="0" cy="0"/>
          <a:chOff x="0" y="0"/>
          <a:chExt cx="0" cy="0"/>
        </a:xfrm>
      </p:grpSpPr>
      <p:sp>
        <p:nvSpPr>
          <p:cNvPr id="3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Accent Color 2">
    <p:bg>
      <p:bgPr>
        <a:solidFill>
          <a:schemeClr val="accent2"/>
        </a:solidFill>
        <a:effectLst/>
      </p:bgPr>
    </p:bg>
    <p:spTree>
      <p:nvGrpSpPr>
        <p:cNvPr id="1" name=""/>
        <p:cNvGrpSpPr/>
        <p:nvPr/>
      </p:nvGrpSpPr>
      <p:grpSpPr>
        <a:xfrm>
          <a:off x="0" y="0"/>
          <a:ext cx="0" cy="0"/>
          <a:chOff x="0" y="0"/>
          <a:chExt cx="0" cy="0"/>
        </a:xfrm>
      </p:grpSpPr>
      <p:sp>
        <p:nvSpPr>
          <p:cNvPr id="3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Blank Accent Color 3">
    <p:bg>
      <p:bgPr>
        <a:solidFill>
          <a:schemeClr val="accent3"/>
        </a:solidFill>
        <a:effectLst/>
      </p:bgPr>
    </p:bg>
    <p:spTree>
      <p:nvGrpSpPr>
        <p:cNvPr id="1" name=""/>
        <p:cNvGrpSpPr/>
        <p:nvPr/>
      </p:nvGrpSpPr>
      <p:grpSpPr>
        <a:xfrm>
          <a:off x="0" y="0"/>
          <a:ext cx="0" cy="0"/>
          <a:chOff x="0" y="0"/>
          <a:chExt cx="0" cy="0"/>
        </a:xfrm>
      </p:grpSpPr>
      <p:sp>
        <p:nvSpPr>
          <p:cNvPr id="3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Developer Code Layout">
    <p:bg>
      <p:bgPr>
        <a:solidFill>
          <a:schemeClr val="accent1"/>
        </a:solidFill>
        <a:effectLst/>
      </p:bgPr>
    </p:bg>
    <p:spTree>
      <p:nvGrpSpPr>
        <p:cNvPr id="1" name=""/>
        <p:cNvGrpSpPr/>
        <p:nvPr/>
      </p:nvGrpSpPr>
      <p:grpSpPr>
        <a:xfrm>
          <a:off x="0" y="0"/>
          <a:ext cx="0" cy="0"/>
          <a:chOff x="0" y="0"/>
          <a:chExt cx="0" cy="0"/>
        </a:xfrm>
      </p:grpSpPr>
      <p:sp>
        <p:nvSpPr>
          <p:cNvPr id="371" name="Title Text"/>
          <p:cNvSpPr txBox="1">
            <a:spLocks noGrp="1"/>
          </p:cNvSpPr>
          <p:nvPr>
            <p:ph type="title"/>
          </p:nvPr>
        </p:nvSpPr>
        <p:spPr>
          <a:xfrm>
            <a:off x="274639" y="295274"/>
            <a:ext cx="11889565" cy="917576"/>
          </a:xfrm>
          <a:prstGeom prst="rect">
            <a:avLst/>
          </a:prstGeom>
        </p:spPr>
        <p:txBody>
          <a:bodyPr lIns="45719" tIns="45719" rIns="45719" bIns="45719">
            <a:normAutofit/>
          </a:bodyPr>
          <a:lstStyle>
            <a:lvl1pPr>
              <a:defRPr>
                <a:solidFill>
                  <a:srgbClr val="FFFFFF"/>
                </a:solidFill>
              </a:defRPr>
            </a:lvl1pPr>
          </a:lstStyle>
          <a:p>
            <a:r>
              <a:t>Title Text</a:t>
            </a:r>
          </a:p>
        </p:txBody>
      </p:sp>
      <p:sp>
        <p:nvSpPr>
          <p:cNvPr id="372" name="Rectangle 2"/>
          <p:cNvSpPr/>
          <p:nvPr/>
        </p:nvSpPr>
        <p:spPr>
          <a:xfrm>
            <a:off x="1" y="1212848"/>
            <a:ext cx="12436476" cy="5781678"/>
          </a:xfrm>
          <a:prstGeom prst="rect">
            <a:avLst/>
          </a:prstGeom>
          <a:solidFill>
            <a:srgbClr val="FFFFFF"/>
          </a:solidFill>
          <a:ln w="12700">
            <a:miter lim="400000"/>
          </a:ln>
        </p:spPr>
        <p:txBody>
          <a:bodyPr lIns="146304" tIns="146304" rIns="146304" bIns="146304" anchor="ctr"/>
          <a:lstStyle/>
          <a:p>
            <a:pPr algn="ctr" defTabSz="932471">
              <a:defRPr>
                <a:latin typeface="Segoe UI"/>
                <a:ea typeface="Segoe UI"/>
                <a:cs typeface="Segoe UI"/>
                <a:sym typeface="Segoe UI"/>
              </a:defRPr>
            </a:pPr>
            <a:endParaRPr/>
          </a:p>
        </p:txBody>
      </p:sp>
      <p:sp>
        <p:nvSpPr>
          <p:cNvPr id="373" name="Body Level One…"/>
          <p:cNvSpPr txBox="1">
            <a:spLocks noGrp="1"/>
          </p:cNvSpPr>
          <p:nvPr>
            <p:ph type="body" sz="half" idx="1"/>
          </p:nvPr>
        </p:nvSpPr>
        <p:spPr>
          <a:xfrm>
            <a:off x="274638" y="1221156"/>
            <a:ext cx="11887200" cy="1995933"/>
          </a:xfrm>
          <a:prstGeom prst="rect">
            <a:avLst/>
          </a:prstGeom>
        </p:spPr>
        <p:txBody>
          <a:bodyPr lIns="45719" tIns="45719" rIns="45719" bIns="45719">
            <a:normAutofit/>
          </a:bodyPr>
          <a:lstStyle>
            <a:lvl1pPr marL="0" indent="0">
              <a:spcBef>
                <a:spcPts val="700"/>
              </a:spcBef>
              <a:buSzTx/>
              <a:buFontTx/>
              <a:buNone/>
              <a:defRPr sz="3300" b="0" i="0">
                <a:solidFill>
                  <a:srgbClr val="000000"/>
                </a:solidFill>
                <a:latin typeface="Gill Sans Regular" charset="0"/>
                <a:ea typeface="Gill Sans Regular" charset="0"/>
                <a:cs typeface="Gill Sans Regular" charset="0"/>
                <a:sym typeface="Consolas"/>
              </a:defRPr>
            </a:lvl1pPr>
            <a:lvl2pPr marL="0" indent="346552">
              <a:spcBef>
                <a:spcPts val="700"/>
              </a:spcBef>
              <a:buSzTx/>
              <a:buFontTx/>
              <a:buNone/>
              <a:defRPr sz="3300" b="0" i="0">
                <a:solidFill>
                  <a:srgbClr val="000000"/>
                </a:solidFill>
                <a:latin typeface="Gill Sans Regular" charset="0"/>
                <a:ea typeface="Gill Sans Regular" charset="0"/>
                <a:cs typeface="Gill Sans Regular" charset="0"/>
                <a:sym typeface="Consolas"/>
              </a:defRPr>
            </a:lvl2pPr>
            <a:lvl3pPr marL="0" indent="584607">
              <a:spcBef>
                <a:spcPts val="700"/>
              </a:spcBef>
              <a:buSzTx/>
              <a:buFontTx/>
              <a:buNone/>
              <a:defRPr sz="3300" b="0" i="0">
                <a:solidFill>
                  <a:srgbClr val="000000"/>
                </a:solidFill>
                <a:latin typeface="Gill Sans Regular" charset="0"/>
                <a:ea typeface="Gill Sans Regular" charset="0"/>
                <a:cs typeface="Gill Sans Regular" charset="0"/>
                <a:sym typeface="Consolas"/>
              </a:defRPr>
            </a:lvl3pPr>
            <a:lvl4pPr marL="0" indent="814562">
              <a:spcBef>
                <a:spcPts val="700"/>
              </a:spcBef>
              <a:buSzTx/>
              <a:buFontTx/>
              <a:buNone/>
              <a:defRPr sz="3300" b="0" i="0">
                <a:solidFill>
                  <a:srgbClr val="000000"/>
                </a:solidFill>
                <a:latin typeface="Gill Sans Regular" charset="0"/>
                <a:ea typeface="Gill Sans Regular" charset="0"/>
                <a:cs typeface="Gill Sans Regular" charset="0"/>
                <a:sym typeface="Consolas"/>
              </a:defRPr>
            </a:lvl4pPr>
            <a:lvl5pPr marL="0" indent="1050996">
              <a:spcBef>
                <a:spcPts val="700"/>
              </a:spcBef>
              <a:buSzTx/>
              <a:buFontTx/>
              <a:buNone/>
              <a:defRPr sz="3300" b="0" i="0">
                <a:solidFill>
                  <a:srgbClr val="000000"/>
                </a:solidFill>
                <a:latin typeface="Gill Sans Regular" charset="0"/>
                <a:ea typeface="Gill Sans Regular" charset="0"/>
                <a:cs typeface="Gill Sans Regular" charset="0"/>
                <a:sym typeface="Consolas"/>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Closing logo slide">
    <p:bg>
      <p:bgPr>
        <a:solidFill>
          <a:schemeClr val="accent1"/>
        </a:solidFill>
        <a:effectLst/>
      </p:bgPr>
    </p:bg>
    <p:spTree>
      <p:nvGrpSpPr>
        <p:cNvPr id="1" name=""/>
        <p:cNvGrpSpPr/>
        <p:nvPr/>
      </p:nvGrpSpPr>
      <p:grpSpPr>
        <a:xfrm>
          <a:off x="0" y="0"/>
          <a:ext cx="0" cy="0"/>
          <a:chOff x="0" y="0"/>
          <a:chExt cx="0" cy="0"/>
        </a:xfrm>
      </p:grpSpPr>
      <p:sp>
        <p:nvSpPr>
          <p:cNvPr id="381" name="Text Box 3"/>
          <p:cNvSpPr txBox="1"/>
          <p:nvPr/>
        </p:nvSpPr>
        <p:spPr>
          <a:xfrm>
            <a:off x="274637" y="6294475"/>
            <a:ext cx="11887201" cy="394209"/>
          </a:xfrm>
          <a:prstGeom prst="rect">
            <a:avLst/>
          </a:prstGeom>
          <a:ln w="12700">
            <a:miter lim="400000"/>
          </a:ln>
          <a:extLst>
            <a:ext uri="{C572A759-6A51-4108-AA02-DFA0A04FC94B}">
              <ma14:wrappingTextBoxFlag xmlns:ma14="http://schemas.microsoft.com/office/mac/drawingml/2011/main" val="1"/>
            </a:ext>
          </a:extLst>
        </p:spPr>
        <p:txBody>
          <a:bodyPr lIns="146304" tIns="146304" rIns="146304" bIns="146304">
            <a:spAutoFit/>
          </a:bodyPr>
          <a:lstStyle>
            <a:lvl1pPr defTabSz="932289">
              <a:defRPr sz="700"/>
            </a:lvl1pPr>
          </a:lstStyle>
          <a:p>
            <a:r>
              <a:t>© 2014 Microsoft Corporation. All rights reserved. </a:t>
            </a:r>
          </a:p>
        </p:txBody>
      </p:sp>
      <p:pic>
        <p:nvPicPr>
          <p:cNvPr id="382"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9230" y="3145040"/>
            <a:ext cx="3288506" cy="704445"/>
          </a:xfrm>
          <a:prstGeom prst="rect">
            <a:avLst/>
          </a:prstGeom>
          <a:ln w="12700">
            <a:miter lim="400000"/>
          </a:ln>
        </p:spPr>
      </p:pic>
      <p:sp>
        <p:nvSpPr>
          <p:cNvPr id="3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Black Notes slide Layout">
    <p:bg>
      <p:bgPr>
        <a:solidFill>
          <a:srgbClr val="000000"/>
        </a:solidFill>
        <a:effectLst/>
      </p:bgPr>
    </p:bg>
    <p:spTree>
      <p:nvGrpSpPr>
        <p:cNvPr id="1" name=""/>
        <p:cNvGrpSpPr/>
        <p:nvPr/>
      </p:nvGrpSpPr>
      <p:grpSpPr>
        <a:xfrm>
          <a:off x="0" y="0"/>
          <a:ext cx="0" cy="0"/>
          <a:chOff x="0" y="0"/>
          <a:chExt cx="0" cy="0"/>
        </a:xfrm>
      </p:grpSpPr>
      <p:sp>
        <p:nvSpPr>
          <p:cNvPr id="390" name="Body Level One…"/>
          <p:cNvSpPr txBox="1">
            <a:spLocks noGrp="1"/>
          </p:cNvSpPr>
          <p:nvPr>
            <p:ph type="body" sz="half" idx="1"/>
          </p:nvPr>
        </p:nvSpPr>
        <p:spPr>
          <a:xfrm>
            <a:off x="274638" y="1212850"/>
            <a:ext cx="11887201" cy="2443746"/>
          </a:xfrm>
          <a:prstGeom prst="rect">
            <a:avLst/>
          </a:prstGeom>
        </p:spPr>
        <p:txBody>
          <a:bodyPr lIns="45719" tIns="45719" rIns="45719" bIns="45719">
            <a:normAutofit/>
          </a:bodyPr>
          <a:lstStyle>
            <a:lvl1pPr marL="290513" indent="-290513">
              <a:spcBef>
                <a:spcPts val="800"/>
              </a:spcBef>
              <a:buClr>
                <a:srgbClr val="FFFFFF"/>
              </a:buClr>
              <a:defRPr sz="3600">
                <a:solidFill>
                  <a:srgbClr val="FFFFFF"/>
                </a:solidFill>
                <a:latin typeface="Segoe UI"/>
                <a:ea typeface="Segoe UI"/>
                <a:cs typeface="Segoe UI"/>
                <a:sym typeface="Segoe UI"/>
              </a:defRPr>
            </a:lvl1pPr>
            <a:lvl2pPr marL="606623" indent="-316111">
              <a:spcBef>
                <a:spcPts val="800"/>
              </a:spcBef>
              <a:buClr>
                <a:srgbClr val="FFFFFF"/>
              </a:buClr>
              <a:defRPr sz="3600">
                <a:solidFill>
                  <a:srgbClr val="FFFFFF"/>
                </a:solidFill>
                <a:latin typeface="Segoe UI"/>
                <a:ea typeface="Segoe UI"/>
                <a:cs typeface="Segoe UI"/>
                <a:sym typeface="Segoe UI"/>
              </a:defRPr>
            </a:lvl2pPr>
            <a:lvl3pPr marL="945016" indent="-373516">
              <a:spcBef>
                <a:spcPts val="800"/>
              </a:spcBef>
              <a:buClr>
                <a:srgbClr val="FFFFFF"/>
              </a:buClr>
              <a:defRPr sz="3600">
                <a:solidFill>
                  <a:srgbClr val="FFFFFF"/>
                </a:solidFill>
                <a:latin typeface="Segoe UI"/>
                <a:ea typeface="Segoe UI"/>
                <a:cs typeface="Segoe UI"/>
                <a:sym typeface="Segoe UI"/>
              </a:defRPr>
            </a:lvl3pPr>
            <a:lvl4pPr marL="1204912" indent="-342900">
              <a:spcBef>
                <a:spcPts val="800"/>
              </a:spcBef>
              <a:buClr>
                <a:srgbClr val="FFFFFF"/>
              </a:buClr>
              <a:defRPr sz="3600">
                <a:solidFill>
                  <a:srgbClr val="FFFFFF"/>
                </a:solidFill>
                <a:latin typeface="Segoe UI"/>
                <a:ea typeface="Segoe UI"/>
                <a:cs typeface="Segoe UI"/>
                <a:sym typeface="Segoe UI"/>
              </a:defRPr>
            </a:lvl4pPr>
            <a:lvl5pPr marL="1502093" indent="-411480">
              <a:spcBef>
                <a:spcPts val="800"/>
              </a:spcBef>
              <a:buClr>
                <a:srgbClr val="FFFFFF"/>
              </a:buClr>
              <a:defRPr sz="3600">
                <a:solidFill>
                  <a:srgbClr val="FFFFFF"/>
                </a:solidFill>
                <a:latin typeface="Segoe UI"/>
                <a:ea typeface="Segoe UI"/>
                <a:cs typeface="Segoe UI"/>
                <a:sym typeface="Segoe UI"/>
              </a:defRPr>
            </a:lvl5pPr>
          </a:lstStyle>
          <a:p>
            <a:r>
              <a:t>Body Level One</a:t>
            </a:r>
          </a:p>
          <a:p>
            <a:pPr lvl="1"/>
            <a:r>
              <a:t>Body Level Two</a:t>
            </a:r>
          </a:p>
          <a:p>
            <a:pPr lvl="2"/>
            <a:r>
              <a:t>Body Level Three</a:t>
            </a:r>
          </a:p>
          <a:p>
            <a:pPr lvl="3"/>
            <a:r>
              <a:t>Body Level Four</a:t>
            </a:r>
          </a:p>
          <a:p>
            <a:pPr lvl="4"/>
            <a:r>
              <a:t>Body Level Five</a:t>
            </a:r>
          </a:p>
        </p:txBody>
      </p:sp>
      <p:sp>
        <p:nvSpPr>
          <p:cNvPr id="391" name="Text Placeholder 6"/>
          <p:cNvSpPr>
            <a:spLocks noGrp="1"/>
          </p:cNvSpPr>
          <p:nvPr>
            <p:ph type="body" sz="quarter" idx="13"/>
          </p:nvPr>
        </p:nvSpPr>
        <p:spPr>
          <a:xfrm>
            <a:off x="0" y="6363075"/>
            <a:ext cx="12436478" cy="631451"/>
          </a:xfrm>
          <a:prstGeom prst="rect">
            <a:avLst/>
          </a:prstGeom>
          <a:solidFill>
            <a:srgbClr val="FFFF99"/>
          </a:solidFill>
        </p:spPr>
        <p:txBody>
          <a:bodyPr lIns="77729" tIns="77729" rIns="77729" bIns="77729" anchor="b">
            <a:normAutofit/>
          </a:bodyPr>
          <a:lstStyle/>
          <a:p>
            <a:pPr algn="r">
              <a:spcBef>
                <a:spcPts val="800"/>
              </a:spcBef>
              <a:buSzTx/>
              <a:buFontTx/>
              <a:buNone/>
              <a:defRPr sz="3700" spc="-100">
                <a:solidFill>
                  <a:srgbClr val="000000"/>
                </a:solidFill>
                <a:latin typeface="Segoe UI"/>
                <a:ea typeface="Segoe UI"/>
                <a:cs typeface="Segoe UI"/>
                <a:sym typeface="Segoe UI"/>
              </a:defRPr>
            </a:pPr>
            <a:endParaRPr/>
          </a:p>
        </p:txBody>
      </p:sp>
      <p:sp>
        <p:nvSpPr>
          <p:cNvPr id="392" name="Title Text"/>
          <p:cNvSpPr txBox="1">
            <a:spLocks noGrp="1"/>
          </p:cNvSpPr>
          <p:nvPr>
            <p:ph type="title"/>
          </p:nvPr>
        </p:nvSpPr>
        <p:spPr>
          <a:xfrm>
            <a:off x="274639" y="295274"/>
            <a:ext cx="11889565" cy="917576"/>
          </a:xfrm>
          <a:prstGeom prst="rect">
            <a:avLst/>
          </a:prstGeom>
        </p:spPr>
        <p:txBody>
          <a:bodyPr lIns="45719" tIns="45719" rIns="45719" bIns="45719">
            <a:normAutofit/>
          </a:bodyPr>
          <a:lstStyle>
            <a:lvl1pPr>
              <a:defRPr>
                <a:solidFill>
                  <a:srgbClr val="FFFFFF"/>
                </a:solidFill>
                <a:latin typeface="Segoe UI"/>
                <a:ea typeface="Segoe UI"/>
                <a:cs typeface="Segoe UI"/>
                <a:sym typeface="Segoe UI"/>
              </a:defRPr>
            </a:lvl1pPr>
          </a:lstStyle>
          <a:p>
            <a:r>
              <a:t>Title Text</a:t>
            </a:r>
          </a:p>
        </p:txBody>
      </p:sp>
      <p:sp>
        <p:nvSpPr>
          <p:cNvPr id="3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Titel och punkter">
    <p:spTree>
      <p:nvGrpSpPr>
        <p:cNvPr id="1" name=""/>
        <p:cNvGrpSpPr/>
        <p:nvPr/>
      </p:nvGrpSpPr>
      <p:grpSpPr>
        <a:xfrm>
          <a:off x="0" y="0"/>
          <a:ext cx="0" cy="0"/>
          <a:chOff x="0" y="0"/>
          <a:chExt cx="0" cy="0"/>
        </a:xfrm>
      </p:grpSpPr>
      <p:sp>
        <p:nvSpPr>
          <p:cNvPr id="400" name="Title Text"/>
          <p:cNvSpPr txBox="1">
            <a:spLocks noGrp="1"/>
          </p:cNvSpPr>
          <p:nvPr>
            <p:ph type="title"/>
          </p:nvPr>
        </p:nvSpPr>
        <p:spPr>
          <a:xfrm>
            <a:off x="867950" y="485069"/>
            <a:ext cx="10697400" cy="1164168"/>
          </a:xfrm>
          <a:prstGeom prst="rect">
            <a:avLst/>
          </a:prstGeom>
        </p:spPr>
        <p:txBody>
          <a:bodyPr lIns="25870" tIns="25870" rIns="25870" bIns="25870" anchor="ctr">
            <a:normAutofit/>
          </a:bodyPr>
          <a:lstStyle>
            <a:lvl1pPr algn="ctr" defTabSz="420393">
              <a:lnSpc>
                <a:spcPct val="100000"/>
              </a:lnSpc>
              <a:defRPr sz="5600" b="0" i="0" spc="0">
                <a:solidFill>
                  <a:srgbClr val="0F0F1E"/>
                </a:solidFill>
                <a:latin typeface="Gill Sans Regular" charset="0"/>
                <a:ea typeface="Gill Sans Regular" charset="0"/>
                <a:cs typeface="Gill Sans Regular" charset="0"/>
                <a:sym typeface="Helvetica"/>
              </a:defRPr>
            </a:lvl1pPr>
          </a:lstStyle>
          <a:p>
            <a:r>
              <a:rPr dirty="0"/>
              <a:t>Title Text</a:t>
            </a:r>
          </a:p>
        </p:txBody>
      </p:sp>
      <p:sp>
        <p:nvSpPr>
          <p:cNvPr id="401" name="Body Level One…"/>
          <p:cNvSpPr txBox="1">
            <a:spLocks noGrp="1"/>
          </p:cNvSpPr>
          <p:nvPr>
            <p:ph type="body" idx="1"/>
          </p:nvPr>
        </p:nvSpPr>
        <p:spPr>
          <a:xfrm>
            <a:off x="867950" y="1649236"/>
            <a:ext cx="10697400" cy="4689005"/>
          </a:xfrm>
          <a:prstGeom prst="rect">
            <a:avLst/>
          </a:prstGeom>
        </p:spPr>
        <p:txBody>
          <a:bodyPr lIns="25870" tIns="25870" rIns="25870" bIns="25870">
            <a:normAutofit/>
          </a:bodyPr>
          <a:lstStyle>
            <a:lvl1pPr marL="217586" indent="-217586" defTabSz="420393">
              <a:lnSpc>
                <a:spcPct val="100000"/>
              </a:lnSpc>
              <a:spcBef>
                <a:spcPts val="0"/>
              </a:spcBef>
              <a:buSzPct val="75000"/>
              <a:buFontTx/>
              <a:defRPr sz="2800" b="0" i="0">
                <a:solidFill>
                  <a:srgbClr val="0F0F1E"/>
                </a:solidFill>
                <a:latin typeface="Gill Sans Regular" charset="0"/>
                <a:ea typeface="Gill Sans Regular" charset="0"/>
                <a:cs typeface="Gill Sans Regular" charset="0"/>
                <a:sym typeface="Helvetica"/>
              </a:defRPr>
            </a:lvl1pPr>
            <a:lvl2pPr marL="852586" indent="-217586" defTabSz="420393">
              <a:lnSpc>
                <a:spcPct val="100000"/>
              </a:lnSpc>
              <a:spcBef>
                <a:spcPts val="0"/>
              </a:spcBef>
              <a:buSzPct val="75000"/>
              <a:buFontTx/>
              <a:defRPr sz="2800" b="0" i="0">
                <a:solidFill>
                  <a:srgbClr val="0F0F1E"/>
                </a:solidFill>
                <a:latin typeface="Gill Sans Regular" charset="0"/>
                <a:ea typeface="Gill Sans Regular" charset="0"/>
                <a:cs typeface="Gill Sans Regular" charset="0"/>
                <a:sym typeface="Helvetica"/>
              </a:defRPr>
            </a:lvl2pPr>
            <a:lvl3pPr marL="1487586" indent="-217586" defTabSz="420393">
              <a:lnSpc>
                <a:spcPct val="100000"/>
              </a:lnSpc>
              <a:spcBef>
                <a:spcPts val="0"/>
              </a:spcBef>
              <a:buSzPct val="75000"/>
              <a:buFontTx/>
              <a:defRPr sz="2800" b="0" i="0">
                <a:solidFill>
                  <a:srgbClr val="0F0F1E"/>
                </a:solidFill>
                <a:latin typeface="Gill Sans Regular" charset="0"/>
                <a:ea typeface="Gill Sans Regular" charset="0"/>
                <a:cs typeface="Gill Sans Regular" charset="0"/>
                <a:sym typeface="Helvetica"/>
              </a:defRPr>
            </a:lvl3pPr>
            <a:lvl4pPr marL="2122586" indent="-217586" defTabSz="420393">
              <a:lnSpc>
                <a:spcPct val="100000"/>
              </a:lnSpc>
              <a:spcBef>
                <a:spcPts val="0"/>
              </a:spcBef>
              <a:buSzPct val="75000"/>
              <a:buFontTx/>
              <a:defRPr sz="2800" b="0" i="0">
                <a:solidFill>
                  <a:srgbClr val="0F0F1E"/>
                </a:solidFill>
                <a:latin typeface="Gill Sans Regular" charset="0"/>
                <a:ea typeface="Gill Sans Regular" charset="0"/>
                <a:cs typeface="Gill Sans Regular" charset="0"/>
                <a:sym typeface="Helvetica"/>
              </a:defRPr>
            </a:lvl4pPr>
            <a:lvl5pPr marL="2757586" indent="-217586" defTabSz="420393">
              <a:lnSpc>
                <a:spcPct val="100000"/>
              </a:lnSpc>
              <a:spcBef>
                <a:spcPts val="0"/>
              </a:spcBef>
              <a:buSzPct val="75000"/>
              <a:buFontTx/>
              <a:defRPr sz="2800" b="0" i="0">
                <a:solidFill>
                  <a:srgbClr val="0F0F1E"/>
                </a:solidFill>
                <a:latin typeface="Gill Sans Regular" charset="0"/>
                <a:ea typeface="Gill Sans Regular" charset="0"/>
                <a:cs typeface="Gill Sans Regular" charset="0"/>
                <a:sym typeface="Helvetica"/>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2" name="Slide Number"/>
          <p:cNvSpPr txBox="1">
            <a:spLocks noGrp="1"/>
          </p:cNvSpPr>
          <p:nvPr>
            <p:ph type="sldNum" sz="quarter" idx="2"/>
          </p:nvPr>
        </p:nvSpPr>
        <p:spPr>
          <a:xfrm>
            <a:off x="6093518" y="6661620"/>
            <a:ext cx="239797" cy="236911"/>
          </a:xfrm>
          <a:prstGeom prst="rect">
            <a:avLst/>
          </a:prstGeom>
        </p:spPr>
        <p:txBody>
          <a:bodyPr lIns="25870" tIns="25870" rIns="25870" bIns="25870" anchor="t"/>
          <a:lstStyle>
            <a:lvl1pPr algn="ctr" defTabSz="420393">
              <a:defRPr b="0" i="0">
                <a:solidFill>
                  <a:srgbClr val="000000"/>
                </a:solidFill>
                <a:latin typeface="Gill Sans Light" charset="0"/>
                <a:ea typeface="Gill Sans Light" charset="0"/>
                <a:cs typeface="Gill Sans Light" charset="0"/>
                <a:sym typeface="Helvetica Light"/>
              </a:defRPr>
            </a:lvl1pPr>
          </a:lstStyle>
          <a:p>
            <a:fld id="{86CB4B4D-7CA3-9044-876B-883B54F8677D}" type="slidenum">
              <a:rPr lang="uk-UA" smtClean="0"/>
              <a:pPr/>
              <a:t>‹#›</a:t>
            </a:fld>
            <a:endParaRPr lang="uk-UA"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lumn Non-bulleted tex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274639" y="295274"/>
            <a:ext cx="11889565" cy="917576"/>
          </a:xfrm>
          <a:prstGeom prst="rect">
            <a:avLst/>
          </a:prstGeom>
        </p:spPr>
        <p:txBody>
          <a:bodyPr>
            <a:normAutofit/>
          </a:bodyPr>
          <a:lstStyle/>
          <a:p>
            <a:r>
              <a:t>Title Text</a:t>
            </a:r>
          </a:p>
        </p:txBody>
      </p:sp>
      <p:sp>
        <p:nvSpPr>
          <p:cNvPr id="57" name="Body Level One…"/>
          <p:cNvSpPr txBox="1">
            <a:spLocks noGrp="1"/>
          </p:cNvSpPr>
          <p:nvPr>
            <p:ph type="body" sz="quarter" idx="1"/>
          </p:nvPr>
        </p:nvSpPr>
        <p:spPr>
          <a:xfrm>
            <a:off x="274639" y="1212849"/>
            <a:ext cx="5486399" cy="2468368"/>
          </a:xfrm>
          <a:prstGeom prst="rect">
            <a:avLst/>
          </a:prstGeom>
        </p:spPr>
        <p:txBody>
          <a:bodyPr>
            <a:normAutofit/>
          </a:bodyPr>
          <a:lstStyle>
            <a:lvl1pPr marL="0" indent="0">
              <a:spcBef>
                <a:spcPts val="1200"/>
              </a:spcBef>
              <a:buSzTx/>
              <a:buFontTx/>
              <a:buNone/>
              <a:defRPr sz="3600"/>
            </a:lvl1pPr>
            <a:lvl2pPr marL="0" indent="0">
              <a:spcBef>
                <a:spcPts val="1200"/>
              </a:spcBef>
              <a:buSzTx/>
              <a:buFontTx/>
              <a:buNone/>
              <a:defRPr sz="3600"/>
            </a:lvl2pPr>
            <a:lvl3pPr marL="0" indent="231775">
              <a:spcBef>
                <a:spcPts val="1200"/>
              </a:spcBef>
              <a:buSzTx/>
              <a:buFontTx/>
              <a:buNone/>
              <a:defRPr sz="3600"/>
            </a:lvl3pPr>
            <a:lvl4pPr marL="0" indent="460375">
              <a:spcBef>
                <a:spcPts val="1200"/>
              </a:spcBef>
              <a:buSzTx/>
              <a:buFontTx/>
              <a:buNone/>
              <a:defRPr sz="3600"/>
            </a:lvl4pPr>
            <a:lvl5pPr marL="0" indent="685800">
              <a:spcBef>
                <a:spcPts val="1200"/>
              </a:spcBef>
              <a:buSzTx/>
              <a:buFontTx/>
              <a:buNone/>
              <a:defRPr sz="3600"/>
            </a:lvl5pPr>
          </a:lstStyle>
          <a:p>
            <a:r>
              <a:t>Body Level One</a:t>
            </a:r>
          </a:p>
          <a:p>
            <a:pPr lvl="1"/>
            <a:r>
              <a:t>Body Level Two</a:t>
            </a:r>
          </a:p>
          <a:p>
            <a:pPr lvl="2"/>
            <a:r>
              <a:t>Body Level Three</a:t>
            </a:r>
          </a:p>
          <a:p>
            <a:pPr lvl="3"/>
            <a:r>
              <a:t>Body Level Four</a:t>
            </a:r>
          </a:p>
          <a:p>
            <a:pPr lvl="4"/>
            <a:r>
              <a:t>Body Level Five</a:t>
            </a:r>
          </a:p>
        </p:txBody>
      </p:sp>
      <p:sp>
        <p:nvSpPr>
          <p:cNvPr id="58" name="Text Placeholder 3"/>
          <p:cNvSpPr>
            <a:spLocks noGrp="1"/>
          </p:cNvSpPr>
          <p:nvPr>
            <p:ph type="body" sz="quarter" idx="13"/>
          </p:nvPr>
        </p:nvSpPr>
        <p:spPr>
          <a:xfrm>
            <a:off x="6675438" y="1212848"/>
            <a:ext cx="5486401" cy="2468370"/>
          </a:xfrm>
          <a:prstGeom prst="rect">
            <a:avLst/>
          </a:prstGeom>
        </p:spPr>
        <p:txBody>
          <a:bodyPr>
            <a:normAutofit/>
          </a:bodyPr>
          <a:lstStyle/>
          <a:p>
            <a:pPr marL="0" indent="0">
              <a:spcBef>
                <a:spcPts val="1200"/>
              </a:spcBef>
              <a:buSzTx/>
              <a:buFontTx/>
              <a:buNone/>
              <a:defRPr sz="3600"/>
            </a:pPr>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Titel och undertitel">
    <p:spTree>
      <p:nvGrpSpPr>
        <p:cNvPr id="1" name=""/>
        <p:cNvGrpSpPr/>
        <p:nvPr/>
      </p:nvGrpSpPr>
      <p:grpSpPr>
        <a:xfrm>
          <a:off x="0" y="0"/>
          <a:ext cx="0" cy="0"/>
          <a:chOff x="0" y="0"/>
          <a:chExt cx="0" cy="0"/>
        </a:xfrm>
      </p:grpSpPr>
      <p:sp>
        <p:nvSpPr>
          <p:cNvPr id="409" name="Title Text"/>
          <p:cNvSpPr txBox="1">
            <a:spLocks noGrp="1"/>
          </p:cNvSpPr>
          <p:nvPr>
            <p:ph type="title"/>
          </p:nvPr>
        </p:nvSpPr>
        <p:spPr>
          <a:xfrm>
            <a:off x="913223" y="1170634"/>
            <a:ext cx="10606854" cy="2367140"/>
          </a:xfrm>
          <a:prstGeom prst="rect">
            <a:avLst/>
          </a:prstGeom>
        </p:spPr>
        <p:txBody>
          <a:bodyPr lIns="25870" tIns="25870" rIns="25870" bIns="25870" anchor="b">
            <a:normAutofit/>
          </a:bodyPr>
          <a:lstStyle>
            <a:lvl1pPr algn="ctr" defTabSz="420393">
              <a:lnSpc>
                <a:spcPct val="100000"/>
              </a:lnSpc>
              <a:defRPr sz="5600" b="1" i="0" spc="0">
                <a:solidFill>
                  <a:srgbClr val="0F0F1E"/>
                </a:solidFill>
                <a:latin typeface="Gill Sans Bold" charset="0"/>
                <a:ea typeface="Gill Sans Bold" charset="0"/>
                <a:cs typeface="Gill Sans Bold" charset="0"/>
                <a:sym typeface="Proxima Nova Extrabold"/>
              </a:defRPr>
            </a:lvl1pPr>
          </a:lstStyle>
          <a:p>
            <a:r>
              <a:rPr dirty="0"/>
              <a:t>Title Text</a:t>
            </a:r>
          </a:p>
        </p:txBody>
      </p:sp>
      <p:sp>
        <p:nvSpPr>
          <p:cNvPr id="410" name="Body Level One…"/>
          <p:cNvSpPr txBox="1">
            <a:spLocks noGrp="1"/>
          </p:cNvSpPr>
          <p:nvPr>
            <p:ph type="body" sz="half" idx="1"/>
          </p:nvPr>
        </p:nvSpPr>
        <p:spPr>
          <a:xfrm>
            <a:off x="913223" y="3602449"/>
            <a:ext cx="10772983" cy="2526007"/>
          </a:xfrm>
          <a:prstGeom prst="rect">
            <a:avLst/>
          </a:prstGeom>
        </p:spPr>
        <p:txBody>
          <a:bodyPr lIns="25870" tIns="25870" rIns="25870" bIns="25870">
            <a:normAutofit/>
          </a:bodyPr>
          <a:lstStyle>
            <a:lvl1pPr marL="0" indent="0" defTabSz="420393">
              <a:lnSpc>
                <a:spcPct val="100000"/>
              </a:lnSpc>
              <a:spcBef>
                <a:spcPts val="0"/>
              </a:spcBef>
              <a:buSzTx/>
              <a:buFontTx/>
              <a:buNone/>
              <a:defRPr sz="2400">
                <a:solidFill>
                  <a:srgbClr val="0F0F1E"/>
                </a:solidFill>
                <a:latin typeface="Proxima Nova"/>
                <a:ea typeface="Proxima Nova"/>
                <a:cs typeface="Proxima Nova"/>
                <a:sym typeface="Proxima Nova"/>
              </a:defRPr>
            </a:lvl1pPr>
            <a:lvl2pPr marL="0" indent="0" defTabSz="420393">
              <a:lnSpc>
                <a:spcPct val="100000"/>
              </a:lnSpc>
              <a:spcBef>
                <a:spcPts val="0"/>
              </a:spcBef>
              <a:buSzTx/>
              <a:buFontTx/>
              <a:buNone/>
              <a:defRPr sz="2400">
                <a:solidFill>
                  <a:srgbClr val="0F0F1E"/>
                </a:solidFill>
                <a:latin typeface="Proxima Nova"/>
                <a:ea typeface="Proxima Nova"/>
                <a:cs typeface="Proxima Nova"/>
                <a:sym typeface="Proxima Nova"/>
              </a:defRPr>
            </a:lvl2pPr>
            <a:lvl3pPr marL="0" indent="0" defTabSz="420393">
              <a:lnSpc>
                <a:spcPct val="100000"/>
              </a:lnSpc>
              <a:spcBef>
                <a:spcPts val="0"/>
              </a:spcBef>
              <a:buSzTx/>
              <a:buFontTx/>
              <a:buNone/>
              <a:defRPr sz="2400">
                <a:solidFill>
                  <a:srgbClr val="0F0F1E"/>
                </a:solidFill>
                <a:latin typeface="Proxima Nova"/>
                <a:ea typeface="Proxima Nova"/>
                <a:cs typeface="Proxima Nova"/>
                <a:sym typeface="Proxima Nova"/>
              </a:defRPr>
            </a:lvl3pPr>
            <a:lvl4pPr marL="0" indent="0" defTabSz="420393">
              <a:lnSpc>
                <a:spcPct val="100000"/>
              </a:lnSpc>
              <a:spcBef>
                <a:spcPts val="0"/>
              </a:spcBef>
              <a:buSzTx/>
              <a:buFontTx/>
              <a:buNone/>
              <a:defRPr sz="2400">
                <a:solidFill>
                  <a:srgbClr val="0F0F1E"/>
                </a:solidFill>
                <a:latin typeface="Proxima Nova"/>
                <a:ea typeface="Proxima Nova"/>
                <a:cs typeface="Proxima Nova"/>
                <a:sym typeface="Proxima Nova"/>
              </a:defRPr>
            </a:lvl4pPr>
            <a:lvl5pPr marL="0" indent="0" defTabSz="420393">
              <a:lnSpc>
                <a:spcPct val="100000"/>
              </a:lnSpc>
              <a:spcBef>
                <a:spcPts val="0"/>
              </a:spcBef>
              <a:buSzTx/>
              <a:buFontTx/>
              <a:buNone/>
              <a:defRPr sz="2400">
                <a:solidFill>
                  <a:srgbClr val="0F0F1E"/>
                </a:solidFill>
                <a:latin typeface="Proxima Nova"/>
                <a:ea typeface="Proxima Nova"/>
                <a:cs typeface="Proxima Nova"/>
                <a:sym typeface="Proxima Nova"/>
              </a:defRPr>
            </a:lvl5pPr>
          </a:lstStyle>
          <a:p>
            <a:r>
              <a:t>Body Level One</a:t>
            </a:r>
          </a:p>
          <a:p>
            <a:pPr lvl="1"/>
            <a:r>
              <a:t>Body Level Two</a:t>
            </a:r>
          </a:p>
          <a:p>
            <a:pPr lvl="2"/>
            <a:r>
              <a:t>Body Level Three</a:t>
            </a:r>
          </a:p>
          <a:p>
            <a:pPr lvl="3"/>
            <a:r>
              <a:t>Body Level Four</a:t>
            </a:r>
          </a:p>
          <a:p>
            <a:pPr lvl="4"/>
            <a:r>
              <a:t>Body Level Five</a:t>
            </a:r>
          </a:p>
        </p:txBody>
      </p:sp>
      <p:sp>
        <p:nvSpPr>
          <p:cNvPr id="411" name="Slide Number"/>
          <p:cNvSpPr txBox="1">
            <a:spLocks noGrp="1"/>
          </p:cNvSpPr>
          <p:nvPr>
            <p:ph type="sldNum" sz="quarter" idx="2"/>
          </p:nvPr>
        </p:nvSpPr>
        <p:spPr>
          <a:xfrm>
            <a:off x="6093518" y="6661620"/>
            <a:ext cx="239797" cy="236911"/>
          </a:xfrm>
          <a:prstGeom prst="rect">
            <a:avLst/>
          </a:prstGeom>
        </p:spPr>
        <p:txBody>
          <a:bodyPr lIns="25870" tIns="25870" rIns="25870" bIns="25870" anchor="t"/>
          <a:lstStyle>
            <a:lvl1pPr algn="ctr" defTabSz="420393">
              <a:defRPr b="0" i="0">
                <a:solidFill>
                  <a:srgbClr val="000000"/>
                </a:solidFill>
                <a:latin typeface="Gill Sans Light" charset="0"/>
                <a:ea typeface="Gill Sans Light" charset="0"/>
                <a:cs typeface="Gill Sans Light" charset="0"/>
                <a:sym typeface="Helvetica Light"/>
              </a:defRPr>
            </a:lvl1pPr>
          </a:lstStyle>
          <a:p>
            <a:fld id="{86CB4B4D-7CA3-9044-876B-883B54F8677D}" type="slidenum">
              <a:rPr lang="uk-UA" smtClean="0"/>
              <a:pPr/>
              <a:t>‹#›</a:t>
            </a:fld>
            <a:endParaRPr lang="uk-UA" dirty="0"/>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18" name="Slide Number"/>
          <p:cNvSpPr txBox="1">
            <a:spLocks noGrp="1"/>
          </p:cNvSpPr>
          <p:nvPr>
            <p:ph type="sldNum" sz="quarter" idx="2"/>
          </p:nvPr>
        </p:nvSpPr>
        <p:spPr>
          <a:xfrm>
            <a:off x="6093518" y="6661620"/>
            <a:ext cx="239797" cy="236911"/>
          </a:xfrm>
          <a:prstGeom prst="rect">
            <a:avLst/>
          </a:prstGeom>
        </p:spPr>
        <p:txBody>
          <a:bodyPr lIns="25870" tIns="25870" rIns="25870" bIns="25870" anchor="t"/>
          <a:lstStyle>
            <a:lvl1pPr algn="ctr" defTabSz="420393">
              <a:defRPr b="0" i="0">
                <a:solidFill>
                  <a:srgbClr val="000000"/>
                </a:solidFill>
                <a:latin typeface="Gill Sans Light" charset="0"/>
                <a:ea typeface="Gill Sans Light" charset="0"/>
                <a:cs typeface="Gill Sans Light" charset="0"/>
                <a:sym typeface="Helvetica Light"/>
              </a:defRPr>
            </a:lvl1pPr>
          </a:lstStyle>
          <a:p>
            <a:fld id="{86CB4B4D-7CA3-9044-876B-883B54F8677D}" type="slidenum">
              <a:rPr lang="uk-UA" smtClean="0"/>
              <a:pPr/>
              <a:t>‹#›</a:t>
            </a:fld>
            <a:endParaRPr lang="uk-UA" dirty="0"/>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Titel - Centrerad">
    <p:spTree>
      <p:nvGrpSpPr>
        <p:cNvPr id="1" name=""/>
        <p:cNvGrpSpPr/>
        <p:nvPr/>
      </p:nvGrpSpPr>
      <p:grpSpPr>
        <a:xfrm>
          <a:off x="0" y="0"/>
          <a:ext cx="0" cy="0"/>
          <a:chOff x="0" y="0"/>
          <a:chExt cx="0" cy="0"/>
        </a:xfrm>
      </p:grpSpPr>
      <p:sp>
        <p:nvSpPr>
          <p:cNvPr id="425" name="Title Text"/>
          <p:cNvSpPr txBox="1">
            <a:spLocks noGrp="1"/>
          </p:cNvSpPr>
          <p:nvPr>
            <p:ph type="title"/>
          </p:nvPr>
        </p:nvSpPr>
        <p:spPr>
          <a:xfrm>
            <a:off x="913223" y="2308930"/>
            <a:ext cx="10606854" cy="2367140"/>
          </a:xfrm>
          <a:prstGeom prst="rect">
            <a:avLst/>
          </a:prstGeom>
        </p:spPr>
        <p:txBody>
          <a:bodyPr lIns="25870" tIns="25870" rIns="25870" bIns="25870" anchor="ctr">
            <a:normAutofit/>
          </a:bodyPr>
          <a:lstStyle>
            <a:lvl1pPr algn="ctr" defTabSz="420393">
              <a:lnSpc>
                <a:spcPct val="100000"/>
              </a:lnSpc>
              <a:defRPr sz="5600" b="1" i="0" spc="0">
                <a:solidFill>
                  <a:srgbClr val="0F0F1E"/>
                </a:solidFill>
                <a:latin typeface="Gill Sans Bold" charset="0"/>
                <a:ea typeface="Gill Sans Bold" charset="0"/>
                <a:cs typeface="Gill Sans Bold" charset="0"/>
                <a:sym typeface="Proxima Nova Extrabold"/>
              </a:defRPr>
            </a:lvl1pPr>
          </a:lstStyle>
          <a:p>
            <a:r>
              <a:rPr dirty="0"/>
              <a:t>Title Text</a:t>
            </a:r>
          </a:p>
        </p:txBody>
      </p:sp>
      <p:sp>
        <p:nvSpPr>
          <p:cNvPr id="426" name="Slide Number"/>
          <p:cNvSpPr txBox="1">
            <a:spLocks noGrp="1"/>
          </p:cNvSpPr>
          <p:nvPr>
            <p:ph type="sldNum" sz="quarter" idx="2"/>
          </p:nvPr>
        </p:nvSpPr>
        <p:spPr>
          <a:xfrm>
            <a:off x="6093518" y="6661620"/>
            <a:ext cx="239797" cy="236911"/>
          </a:xfrm>
          <a:prstGeom prst="rect">
            <a:avLst/>
          </a:prstGeom>
        </p:spPr>
        <p:txBody>
          <a:bodyPr lIns="25870" tIns="25870" rIns="25870" bIns="25870" anchor="t"/>
          <a:lstStyle>
            <a:lvl1pPr algn="ctr" defTabSz="420393">
              <a:defRPr b="0" i="0">
                <a:solidFill>
                  <a:srgbClr val="000000"/>
                </a:solidFill>
                <a:latin typeface="Gill Sans Light" charset="0"/>
                <a:ea typeface="Gill Sans Light" charset="0"/>
                <a:cs typeface="Gill Sans Light" charset="0"/>
                <a:sym typeface="Helvetica Light"/>
              </a:defRPr>
            </a:lvl1pPr>
          </a:lstStyle>
          <a:p>
            <a:fld id="{86CB4B4D-7CA3-9044-876B-883B54F8677D}" type="slidenum">
              <a:rPr lang="uk-UA" smtClean="0"/>
              <a:pPr/>
              <a:t>‹#›</a:t>
            </a:fld>
            <a:endParaRPr lang="uk-UA" dirty="0"/>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itel - Centrerad Piglet (kopia)">
    <p:bg>
      <p:bgPr>
        <a:solidFill>
          <a:srgbClr val="B00065"/>
        </a:solidFill>
        <a:effectLst/>
      </p:bgPr>
    </p:bg>
    <p:spTree>
      <p:nvGrpSpPr>
        <p:cNvPr id="1" name=""/>
        <p:cNvGrpSpPr/>
        <p:nvPr/>
      </p:nvGrpSpPr>
      <p:grpSpPr>
        <a:xfrm>
          <a:off x="0" y="0"/>
          <a:ext cx="0" cy="0"/>
          <a:chOff x="0" y="0"/>
          <a:chExt cx="0" cy="0"/>
        </a:xfrm>
      </p:grpSpPr>
      <p:sp>
        <p:nvSpPr>
          <p:cNvPr id="433" name="Title Text"/>
          <p:cNvSpPr txBox="1">
            <a:spLocks noGrp="1"/>
          </p:cNvSpPr>
          <p:nvPr>
            <p:ph type="title"/>
          </p:nvPr>
        </p:nvSpPr>
        <p:spPr>
          <a:xfrm>
            <a:off x="913223" y="2308930"/>
            <a:ext cx="10606854" cy="2367140"/>
          </a:xfrm>
          <a:prstGeom prst="rect">
            <a:avLst/>
          </a:prstGeom>
        </p:spPr>
        <p:txBody>
          <a:bodyPr lIns="25870" tIns="25870" rIns="25870" bIns="25870" anchor="ctr">
            <a:normAutofit/>
          </a:bodyPr>
          <a:lstStyle>
            <a:lvl1pPr algn="ctr" defTabSz="420393">
              <a:lnSpc>
                <a:spcPct val="100000"/>
              </a:lnSpc>
              <a:defRPr sz="5600" b="1" i="0" spc="0">
                <a:solidFill>
                  <a:srgbClr val="F0F0FC"/>
                </a:solidFill>
                <a:latin typeface="Gill Sans Bold" charset="0"/>
                <a:ea typeface="Gill Sans Bold" charset="0"/>
                <a:cs typeface="Gill Sans Bold" charset="0"/>
                <a:sym typeface="Proxima Nova Extrabold"/>
              </a:defRPr>
            </a:lvl1pPr>
          </a:lstStyle>
          <a:p>
            <a:r>
              <a:rPr dirty="0"/>
              <a:t>Title Text</a:t>
            </a:r>
          </a:p>
        </p:txBody>
      </p:sp>
      <p:sp>
        <p:nvSpPr>
          <p:cNvPr id="434" name="Slide Number"/>
          <p:cNvSpPr txBox="1">
            <a:spLocks noGrp="1"/>
          </p:cNvSpPr>
          <p:nvPr>
            <p:ph type="sldNum" sz="quarter" idx="2"/>
          </p:nvPr>
        </p:nvSpPr>
        <p:spPr>
          <a:xfrm>
            <a:off x="6093518" y="6661620"/>
            <a:ext cx="239797" cy="236911"/>
          </a:xfrm>
          <a:prstGeom prst="rect">
            <a:avLst/>
          </a:prstGeom>
        </p:spPr>
        <p:txBody>
          <a:bodyPr lIns="25870" tIns="25870" rIns="25870" bIns="25870" anchor="t"/>
          <a:lstStyle>
            <a:lvl1pPr algn="ctr" defTabSz="420393">
              <a:defRPr b="0" i="0">
                <a:solidFill>
                  <a:srgbClr val="000000"/>
                </a:solidFill>
                <a:latin typeface="Gill Sans Light" charset="0"/>
                <a:ea typeface="Gill Sans Light" charset="0"/>
                <a:cs typeface="Gill Sans Light" charset="0"/>
                <a:sym typeface="Helvetica Light"/>
              </a:defRPr>
            </a:lvl1pPr>
          </a:lstStyle>
          <a:p>
            <a:fld id="{86CB4B4D-7CA3-9044-876B-883B54F8677D}" type="slidenum">
              <a:rPr lang="uk-UA" smtClean="0"/>
              <a:pPr/>
              <a:t>‹#›</a:t>
            </a:fld>
            <a:endParaRPr lang="uk-UA" dirty="0"/>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460" name="Title Text"/>
          <p:cNvSpPr txBox="1">
            <a:spLocks noGrp="1"/>
          </p:cNvSpPr>
          <p:nvPr>
            <p:ph type="title"/>
          </p:nvPr>
        </p:nvSpPr>
        <p:spPr>
          <a:xfrm>
            <a:off x="861483" y="234449"/>
            <a:ext cx="10710334" cy="1624986"/>
          </a:xfrm>
          <a:prstGeom prst="rect">
            <a:avLst/>
          </a:prstGeom>
        </p:spPr>
        <p:txBody>
          <a:bodyPr lIns="46564" tIns="46564" rIns="46564" bIns="46564" anchor="ctr">
            <a:normAutofit/>
          </a:bodyPr>
          <a:lstStyle>
            <a:lvl1pPr algn="ctr" defTabSz="931333">
              <a:defRPr sz="4400" spc="0">
                <a:solidFill>
                  <a:srgbClr val="000000"/>
                </a:solidFill>
                <a:latin typeface="Proxima Nova Regular"/>
                <a:ea typeface="Proxima Nova Regular"/>
                <a:cs typeface="Proxima Nova Regular"/>
                <a:sym typeface="Proxima Nova Regular"/>
              </a:defRPr>
            </a:lvl1pPr>
          </a:lstStyle>
          <a:p>
            <a:r>
              <a:t>Title Text</a:t>
            </a:r>
          </a:p>
        </p:txBody>
      </p:sp>
      <p:sp>
        <p:nvSpPr>
          <p:cNvPr id="461" name="Body Level One…"/>
          <p:cNvSpPr txBox="1">
            <a:spLocks noGrp="1"/>
          </p:cNvSpPr>
          <p:nvPr>
            <p:ph type="body" idx="1"/>
          </p:nvPr>
        </p:nvSpPr>
        <p:spPr>
          <a:xfrm>
            <a:off x="861483" y="1859432"/>
            <a:ext cx="10710334" cy="5125569"/>
          </a:xfrm>
          <a:prstGeom prst="rect">
            <a:avLst/>
          </a:prstGeom>
        </p:spPr>
        <p:txBody>
          <a:bodyPr lIns="46564" tIns="46564" rIns="46564" bIns="46564">
            <a:normAutofit/>
          </a:bodyPr>
          <a:lstStyle>
            <a:lvl1pPr marL="228600" indent="-228600" defTabSz="931333">
              <a:spcBef>
                <a:spcPts val="1000"/>
              </a:spcBef>
              <a:buSzPct val="100000"/>
              <a:defRPr sz="2800">
                <a:solidFill>
                  <a:srgbClr val="2B2B29"/>
                </a:solidFill>
                <a:latin typeface="Proxima Nova Regular"/>
                <a:ea typeface="Proxima Nova Regular"/>
                <a:cs typeface="Proxima Nova Regular"/>
                <a:sym typeface="Proxima Nova Regular"/>
              </a:defRPr>
            </a:lvl1pPr>
            <a:lvl2pPr marL="723900" indent="-266700" defTabSz="931333">
              <a:spcBef>
                <a:spcPts val="1000"/>
              </a:spcBef>
              <a:buSzPct val="100000"/>
              <a:defRPr sz="2800">
                <a:solidFill>
                  <a:srgbClr val="2B2B29"/>
                </a:solidFill>
                <a:latin typeface="Proxima Nova Regular"/>
                <a:ea typeface="Proxima Nova Regular"/>
                <a:cs typeface="Proxima Nova Regular"/>
                <a:sym typeface="Proxima Nova Regular"/>
              </a:defRPr>
            </a:lvl2pPr>
            <a:lvl3pPr marL="1234438" indent="-320038" defTabSz="931333">
              <a:spcBef>
                <a:spcPts val="1000"/>
              </a:spcBef>
              <a:buSzPct val="100000"/>
              <a:defRPr sz="2800">
                <a:solidFill>
                  <a:srgbClr val="2B2B29"/>
                </a:solidFill>
                <a:latin typeface="Proxima Nova Regular"/>
                <a:ea typeface="Proxima Nova Regular"/>
                <a:cs typeface="Proxima Nova Regular"/>
                <a:sym typeface="Proxima Nova Regular"/>
              </a:defRPr>
            </a:lvl3pPr>
            <a:lvl4pPr marL="1727200" indent="-355600" defTabSz="931333">
              <a:spcBef>
                <a:spcPts val="1000"/>
              </a:spcBef>
              <a:buSzPct val="100000"/>
              <a:defRPr sz="2800">
                <a:solidFill>
                  <a:srgbClr val="2B2B29"/>
                </a:solidFill>
                <a:latin typeface="Proxima Nova Regular"/>
                <a:ea typeface="Proxima Nova Regular"/>
                <a:cs typeface="Proxima Nova Regular"/>
                <a:sym typeface="Proxima Nova Regular"/>
              </a:defRPr>
            </a:lvl4pPr>
            <a:lvl5pPr marL="2184400" indent="-355600" defTabSz="931333">
              <a:spcBef>
                <a:spcPts val="1000"/>
              </a:spcBef>
              <a:buSzPct val="100000"/>
              <a:defRPr sz="2800">
                <a:solidFill>
                  <a:srgbClr val="2B2B29"/>
                </a:solidFill>
                <a:latin typeface="Proxima Nova Regular"/>
                <a:ea typeface="Proxima Nova Regular"/>
                <a:cs typeface="Proxima Nova Regular"/>
                <a:sym typeface="Proxima Nova Regular"/>
              </a:defRPr>
            </a:lvl5pPr>
          </a:lstStyle>
          <a:p>
            <a:r>
              <a:t>Body Level One</a:t>
            </a:r>
          </a:p>
          <a:p>
            <a:pPr lvl="1"/>
            <a:r>
              <a:t>Body Level Two</a:t>
            </a:r>
          </a:p>
          <a:p>
            <a:pPr lvl="2"/>
            <a:r>
              <a:t>Body Level Three</a:t>
            </a:r>
          </a:p>
          <a:p>
            <a:pPr lvl="3"/>
            <a:r>
              <a:t>Body Level Four</a:t>
            </a:r>
          </a:p>
          <a:p>
            <a:pPr lvl="4"/>
            <a:r>
              <a:t>Body Level Five</a:t>
            </a:r>
          </a:p>
        </p:txBody>
      </p:sp>
      <p:sp>
        <p:nvSpPr>
          <p:cNvPr id="462" name="Slide Number"/>
          <p:cNvSpPr txBox="1">
            <a:spLocks noGrp="1"/>
          </p:cNvSpPr>
          <p:nvPr>
            <p:ph type="sldNum" sz="quarter" idx="2"/>
          </p:nvPr>
        </p:nvSpPr>
        <p:spPr>
          <a:xfrm>
            <a:off x="11180726" y="6175288"/>
            <a:ext cx="782182" cy="969430"/>
          </a:xfrm>
          <a:prstGeom prst="rect">
            <a:avLst/>
          </a:prstGeom>
        </p:spPr>
        <p:txBody>
          <a:bodyPr lIns="46564" tIns="46564" rIns="46564" bIns="46564"/>
          <a:lstStyle>
            <a:lvl1pPr algn="ctr" defTabSz="931333">
              <a:lnSpc>
                <a:spcPct val="90000"/>
              </a:lnSpc>
              <a:defRPr sz="5600">
                <a:solidFill>
                  <a:srgbClr val="FFFFFF"/>
                </a:solidFill>
                <a:latin typeface="Proxima Nova Regular"/>
                <a:ea typeface="Proxima Nova Regular"/>
                <a:cs typeface="Proxima Nova Regular"/>
                <a:sym typeface="Proxima Nova Regular"/>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Tom">
    <p:bg>
      <p:bgPr>
        <a:solidFill>
          <a:srgbClr val="F7F7F5"/>
        </a:solidFill>
        <a:effectLst/>
      </p:bgPr>
    </p:bg>
    <p:spTree>
      <p:nvGrpSpPr>
        <p:cNvPr id="1" name=""/>
        <p:cNvGrpSpPr/>
        <p:nvPr/>
      </p:nvGrpSpPr>
      <p:grpSpPr>
        <a:xfrm>
          <a:off x="0" y="0"/>
          <a:ext cx="0" cy="0"/>
          <a:chOff x="0" y="0"/>
          <a:chExt cx="0" cy="0"/>
        </a:xfrm>
      </p:grpSpPr>
      <p:sp>
        <p:nvSpPr>
          <p:cNvPr id="469" name="Slide Number"/>
          <p:cNvSpPr txBox="1">
            <a:spLocks noGrp="1"/>
          </p:cNvSpPr>
          <p:nvPr>
            <p:ph type="sldNum" sz="quarter" idx="2"/>
          </p:nvPr>
        </p:nvSpPr>
        <p:spPr>
          <a:xfrm>
            <a:off x="6108729" y="6661620"/>
            <a:ext cx="209374" cy="242242"/>
          </a:xfrm>
          <a:prstGeom prst="rect">
            <a:avLst/>
          </a:prstGeom>
        </p:spPr>
        <p:txBody>
          <a:bodyPr lIns="25870" tIns="25870" rIns="25870" bIns="25870" anchor="t"/>
          <a:lstStyle>
            <a:lvl1pPr algn="ctr" defTabSz="420393">
              <a:defRPr>
                <a:solidFill>
                  <a:srgbClr val="000000"/>
                </a:solidFill>
                <a:latin typeface="Proxima Nova Regular"/>
                <a:ea typeface="Proxima Nova Regular"/>
                <a:cs typeface="Proxima Nova Regular"/>
                <a:sym typeface="Proxima Nova Regular"/>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lumn Bullet text 1st level color">
    <p:spTree>
      <p:nvGrpSpPr>
        <p:cNvPr id="1" name=""/>
        <p:cNvGrpSpPr/>
        <p:nvPr/>
      </p:nvGrpSpPr>
      <p:grpSpPr>
        <a:xfrm>
          <a:off x="0" y="0"/>
          <a:ext cx="0" cy="0"/>
          <a:chOff x="0" y="0"/>
          <a:chExt cx="0" cy="0"/>
        </a:xfrm>
      </p:grpSpPr>
      <p:sp>
        <p:nvSpPr>
          <p:cNvPr id="66" name="Title Text"/>
          <p:cNvSpPr txBox="1">
            <a:spLocks noGrp="1"/>
          </p:cNvSpPr>
          <p:nvPr>
            <p:ph type="title"/>
          </p:nvPr>
        </p:nvSpPr>
        <p:spPr>
          <a:xfrm>
            <a:off x="274639" y="295274"/>
            <a:ext cx="11889565" cy="917576"/>
          </a:xfrm>
          <a:prstGeom prst="rect">
            <a:avLst/>
          </a:prstGeom>
        </p:spPr>
        <p:txBody>
          <a:bodyPr>
            <a:normAutofit/>
          </a:bodyPr>
          <a:lstStyle/>
          <a:p>
            <a:r>
              <a:t>Title Text</a:t>
            </a:r>
          </a:p>
        </p:txBody>
      </p:sp>
      <p:sp>
        <p:nvSpPr>
          <p:cNvPr id="67" name="Body Level One…"/>
          <p:cNvSpPr txBox="1">
            <a:spLocks noGrp="1"/>
          </p:cNvSpPr>
          <p:nvPr>
            <p:ph type="body" sz="quarter" idx="1"/>
          </p:nvPr>
        </p:nvSpPr>
        <p:spPr>
          <a:xfrm>
            <a:off x="274639" y="1212849"/>
            <a:ext cx="5486399" cy="2425280"/>
          </a:xfrm>
          <a:prstGeom prst="rect">
            <a:avLst/>
          </a:prstGeom>
        </p:spPr>
        <p:txBody>
          <a:bodyPr>
            <a:normAutofit/>
          </a:bodyPr>
          <a:lstStyle>
            <a:lvl1pPr marL="287338" indent="-287338">
              <a:spcBef>
                <a:spcPts val="1200"/>
              </a:spcBef>
              <a:buClr>
                <a:schemeClr val="accent1"/>
              </a:buClr>
              <a:defRPr sz="3200">
                <a:solidFill>
                  <a:schemeClr val="accent1"/>
                </a:solidFill>
              </a:defRPr>
            </a:lvl1pPr>
            <a:lvl2pPr marL="608897" indent="-310926">
              <a:spcBef>
                <a:spcPts val="1200"/>
              </a:spcBef>
              <a:buClr>
                <a:schemeClr val="accent1"/>
              </a:buClr>
              <a:defRPr sz="3200">
                <a:solidFill>
                  <a:schemeClr val="accent1"/>
                </a:solidFill>
              </a:defRPr>
            </a:lvl2pPr>
            <a:lvl3pPr marL="800636" indent="-269470">
              <a:spcBef>
                <a:spcPts val="1200"/>
              </a:spcBef>
              <a:buClr>
                <a:schemeClr val="accent1"/>
              </a:buClr>
              <a:defRPr sz="3200">
                <a:solidFill>
                  <a:schemeClr val="accent1"/>
                </a:solidFill>
              </a:defRPr>
            </a:lvl3pPr>
            <a:lvl4pPr marL="1022026" indent="-322442">
              <a:spcBef>
                <a:spcPts val="1200"/>
              </a:spcBef>
              <a:buClr>
                <a:schemeClr val="accent1"/>
              </a:buClr>
              <a:defRPr sz="3200">
                <a:solidFill>
                  <a:schemeClr val="accent1"/>
                </a:solidFill>
              </a:defRPr>
            </a:lvl4pPr>
            <a:lvl5pPr marL="1180369" indent="-299411">
              <a:spcBef>
                <a:spcPts val="1200"/>
              </a:spcBef>
              <a:buClr>
                <a:schemeClr val="accent1"/>
              </a:buClr>
              <a:defRPr sz="32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68" name="Text Placeholder 3"/>
          <p:cNvSpPr>
            <a:spLocks noGrp="1"/>
          </p:cNvSpPr>
          <p:nvPr>
            <p:ph type="body" sz="quarter" idx="13"/>
          </p:nvPr>
        </p:nvSpPr>
        <p:spPr>
          <a:xfrm>
            <a:off x="6675438" y="1212848"/>
            <a:ext cx="5486401" cy="2425281"/>
          </a:xfrm>
          <a:prstGeom prst="rect">
            <a:avLst/>
          </a:prstGeom>
        </p:spPr>
        <p:txBody>
          <a:bodyPr>
            <a:normAutofit/>
          </a:bodyPr>
          <a:lstStyle/>
          <a:p>
            <a:pPr marL="287338" indent="-287338">
              <a:spcBef>
                <a:spcPts val="1200"/>
              </a:spcBef>
              <a:buClr>
                <a:schemeClr val="accent1"/>
              </a:buClr>
              <a:defRPr sz="3200">
                <a:solidFill>
                  <a:schemeClr val="accent1"/>
                </a:solidFill>
              </a:defRPr>
            </a:pPr>
            <a:endParaRP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lumn Bullet text">
    <p:spTree>
      <p:nvGrpSpPr>
        <p:cNvPr id="1" name=""/>
        <p:cNvGrpSpPr/>
        <p:nvPr/>
      </p:nvGrpSpPr>
      <p:grpSpPr>
        <a:xfrm>
          <a:off x="0" y="0"/>
          <a:ext cx="0" cy="0"/>
          <a:chOff x="0" y="0"/>
          <a:chExt cx="0" cy="0"/>
        </a:xfrm>
      </p:grpSpPr>
      <p:sp>
        <p:nvSpPr>
          <p:cNvPr id="76" name="Title Text"/>
          <p:cNvSpPr txBox="1">
            <a:spLocks noGrp="1"/>
          </p:cNvSpPr>
          <p:nvPr>
            <p:ph type="title"/>
          </p:nvPr>
        </p:nvSpPr>
        <p:spPr>
          <a:xfrm>
            <a:off x="274639" y="295274"/>
            <a:ext cx="11889565" cy="917576"/>
          </a:xfrm>
          <a:prstGeom prst="rect">
            <a:avLst/>
          </a:prstGeom>
        </p:spPr>
        <p:txBody>
          <a:bodyPr>
            <a:normAutofit/>
          </a:bodyPr>
          <a:lstStyle/>
          <a:p>
            <a:r>
              <a:t>Title Text</a:t>
            </a:r>
          </a:p>
        </p:txBody>
      </p:sp>
      <p:sp>
        <p:nvSpPr>
          <p:cNvPr id="77" name="Body Level One…"/>
          <p:cNvSpPr txBox="1">
            <a:spLocks noGrp="1"/>
          </p:cNvSpPr>
          <p:nvPr>
            <p:ph type="body" sz="quarter" idx="1"/>
          </p:nvPr>
        </p:nvSpPr>
        <p:spPr>
          <a:xfrm>
            <a:off x="274639" y="1212849"/>
            <a:ext cx="5486399" cy="2425280"/>
          </a:xfrm>
          <a:prstGeom prst="rect">
            <a:avLst/>
          </a:prstGeom>
        </p:spPr>
        <p:txBody>
          <a:bodyPr>
            <a:normAutofit/>
          </a:bodyPr>
          <a:lstStyle>
            <a:lvl1pPr marL="287338" indent="-287338">
              <a:spcBef>
                <a:spcPts val="1200"/>
              </a:spcBef>
              <a:buClr>
                <a:srgbClr val="505050"/>
              </a:buClr>
              <a:defRPr sz="3200"/>
            </a:lvl1pPr>
            <a:lvl2pPr marL="608897" indent="-310926">
              <a:spcBef>
                <a:spcPts val="1200"/>
              </a:spcBef>
              <a:buClr>
                <a:srgbClr val="505050"/>
              </a:buClr>
              <a:defRPr sz="3200"/>
            </a:lvl2pPr>
            <a:lvl3pPr marL="800636" indent="-269470">
              <a:spcBef>
                <a:spcPts val="1200"/>
              </a:spcBef>
              <a:buClr>
                <a:srgbClr val="505050"/>
              </a:buClr>
              <a:defRPr sz="3200"/>
            </a:lvl3pPr>
            <a:lvl4pPr marL="1022026" indent="-322442">
              <a:spcBef>
                <a:spcPts val="1200"/>
              </a:spcBef>
              <a:buClr>
                <a:srgbClr val="505050"/>
              </a:buClr>
              <a:defRPr sz="3200"/>
            </a:lvl4pPr>
            <a:lvl5pPr marL="1180369" indent="-299411">
              <a:spcBef>
                <a:spcPts val="1200"/>
              </a:spcBef>
              <a:buClr>
                <a:srgbClr val="505050"/>
              </a:buClr>
              <a:defRPr sz="3200"/>
            </a:lvl5pPr>
          </a:lstStyle>
          <a:p>
            <a:r>
              <a:t>Body Level One</a:t>
            </a:r>
          </a:p>
          <a:p>
            <a:pPr lvl="1"/>
            <a:r>
              <a:t>Body Level Two</a:t>
            </a:r>
          </a:p>
          <a:p>
            <a:pPr lvl="2"/>
            <a:r>
              <a:t>Body Level Three</a:t>
            </a:r>
          </a:p>
          <a:p>
            <a:pPr lvl="3"/>
            <a:r>
              <a:t>Body Level Four</a:t>
            </a:r>
          </a:p>
          <a:p>
            <a:pPr lvl="4"/>
            <a:r>
              <a:t>Body Level Five</a:t>
            </a:r>
          </a:p>
        </p:txBody>
      </p:sp>
      <p:sp>
        <p:nvSpPr>
          <p:cNvPr id="78" name="Text Placeholder 3"/>
          <p:cNvSpPr>
            <a:spLocks noGrp="1"/>
          </p:cNvSpPr>
          <p:nvPr>
            <p:ph type="body" sz="quarter" idx="13"/>
          </p:nvPr>
        </p:nvSpPr>
        <p:spPr>
          <a:xfrm>
            <a:off x="6675438" y="1212848"/>
            <a:ext cx="5486401" cy="2425281"/>
          </a:xfrm>
          <a:prstGeom prst="rect">
            <a:avLst/>
          </a:prstGeom>
        </p:spPr>
        <p:txBody>
          <a:bodyPr>
            <a:normAutofit/>
          </a:bodyPr>
          <a:lstStyle/>
          <a:p>
            <a:pPr marL="287338" indent="-287338">
              <a:spcBef>
                <a:spcPts val="1200"/>
              </a:spcBef>
              <a:buClr>
                <a:srgbClr val="505050"/>
              </a:buClr>
              <a:defRPr sz="3200"/>
            </a:pPr>
            <a:endParaRP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6" name="Title Text"/>
          <p:cNvSpPr txBox="1">
            <a:spLocks noGrp="1"/>
          </p:cNvSpPr>
          <p:nvPr>
            <p:ph type="title"/>
          </p:nvPr>
        </p:nvSpPr>
        <p:spPr>
          <a:xfrm>
            <a:off x="274639" y="295274"/>
            <a:ext cx="11889565" cy="917576"/>
          </a:xfrm>
          <a:prstGeom prst="rect">
            <a:avLst/>
          </a:prstGeom>
        </p:spPr>
        <p:txBody>
          <a:bodyPr>
            <a:normAutofit/>
          </a:bodyPr>
          <a:lstStyle/>
          <a:p>
            <a:r>
              <a:t>Title Text</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mo slide">
    <p:bg>
      <p:bgPr>
        <a:solidFill>
          <a:schemeClr val="accent1"/>
        </a:solidFill>
        <a:effectLst/>
      </p:bgPr>
    </p:bg>
    <p:spTree>
      <p:nvGrpSpPr>
        <p:cNvPr id="1" name=""/>
        <p:cNvGrpSpPr/>
        <p:nvPr/>
      </p:nvGrpSpPr>
      <p:grpSpPr>
        <a:xfrm>
          <a:off x="0" y="0"/>
          <a:ext cx="0" cy="0"/>
          <a:chOff x="0" y="0"/>
          <a:chExt cx="0" cy="0"/>
        </a:xfrm>
      </p:grpSpPr>
      <p:sp>
        <p:nvSpPr>
          <p:cNvPr id="94" name="Title Text"/>
          <p:cNvSpPr txBox="1">
            <a:spLocks noGrp="1"/>
          </p:cNvSpPr>
          <p:nvPr>
            <p:ph type="title"/>
          </p:nvPr>
        </p:nvSpPr>
        <p:spPr>
          <a:xfrm>
            <a:off x="274639" y="1209973"/>
            <a:ext cx="10056812" cy="2751698"/>
          </a:xfrm>
          <a:prstGeom prst="rect">
            <a:avLst/>
          </a:prstGeom>
        </p:spPr>
        <p:txBody>
          <a:bodyPr>
            <a:normAutofit/>
          </a:bodyPr>
          <a:lstStyle>
            <a:lvl1pPr algn="ctr">
              <a:defRPr sz="7200" spc="-100">
                <a:solidFill>
                  <a:srgbClr val="FFFFFF"/>
                </a:solidFill>
                <a:latin typeface="Proxima Nova Medium"/>
                <a:ea typeface="Proxima Nova Medium"/>
                <a:cs typeface="Proxima Nova Medium"/>
                <a:sym typeface="Proxima Nova Medium"/>
              </a:defRPr>
            </a:lvl1pPr>
          </a:lstStyle>
          <a:p>
            <a:r>
              <a:t>Title Text</a:t>
            </a:r>
          </a:p>
        </p:txBody>
      </p:sp>
      <p:sp>
        <p:nvSpPr>
          <p:cNvPr id="95" name="Body Level One…"/>
          <p:cNvSpPr txBox="1">
            <a:spLocks noGrp="1"/>
          </p:cNvSpPr>
          <p:nvPr>
            <p:ph type="body" sz="half" idx="1"/>
          </p:nvPr>
        </p:nvSpPr>
        <p:spPr>
          <a:xfrm>
            <a:off x="274638" y="3954462"/>
            <a:ext cx="10058401" cy="1829594"/>
          </a:xfrm>
          <a:prstGeom prst="rect">
            <a:avLst/>
          </a:prstGeom>
        </p:spPr>
        <p:txBody>
          <a:bodyPr lIns="146304" tIns="146304" rIns="146304" bIns="146304">
            <a:normAutofit/>
          </a:bodyPr>
          <a:lstStyle>
            <a:lvl1pPr marL="0" indent="0">
              <a:spcBef>
                <a:spcPts val="0"/>
              </a:spcBef>
              <a:buSzTx/>
              <a:buFontTx/>
              <a:buNone/>
              <a:defRPr sz="3600">
                <a:solidFill>
                  <a:srgbClr val="FFFFFF"/>
                </a:solidFill>
              </a:defRPr>
            </a:lvl1pPr>
            <a:lvl2pPr marL="704850" indent="-361950">
              <a:spcBef>
                <a:spcPts val="0"/>
              </a:spcBef>
              <a:buFontTx/>
              <a:defRPr sz="3600">
                <a:solidFill>
                  <a:srgbClr val="FFFFFF"/>
                </a:solidFill>
              </a:defRPr>
            </a:lvl2pPr>
            <a:lvl3pPr marL="982979" indent="-411479">
              <a:spcBef>
                <a:spcPts val="0"/>
              </a:spcBef>
              <a:buFontTx/>
              <a:defRPr sz="3600">
                <a:solidFill>
                  <a:srgbClr val="FFFFFF"/>
                </a:solidFill>
              </a:defRPr>
            </a:lvl3pPr>
            <a:lvl4pPr marL="1257300" indent="-457200">
              <a:spcBef>
                <a:spcPts val="0"/>
              </a:spcBef>
              <a:buFontTx/>
              <a:defRPr sz="3600">
                <a:solidFill>
                  <a:srgbClr val="FFFFFF"/>
                </a:solidFill>
              </a:defRPr>
            </a:lvl4pPr>
            <a:lvl5pPr marL="1485900" indent="-457200">
              <a:spcBef>
                <a:spcPts val="0"/>
              </a:spcBef>
              <a:buFontTx/>
              <a:defRPr sz="3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274638" y="2125661"/>
            <a:ext cx="11887201" cy="1181863"/>
          </a:xfrm>
          <a:prstGeom prst="rect">
            <a:avLst/>
          </a:prstGeom>
        </p:spPr>
        <p:txBody>
          <a:bodyPr>
            <a:normAutofit/>
          </a:bodyPr>
          <a:lstStyle>
            <a:lvl1pPr algn="ctr">
              <a:defRPr sz="7200" spc="-100">
                <a:solidFill>
                  <a:srgbClr val="FFFFFF"/>
                </a:solidFill>
                <a:latin typeface="Proxima Nova Medium"/>
                <a:ea typeface="Proxima Nova Medium"/>
                <a:cs typeface="Proxima Nova Medium"/>
                <a:sym typeface="Proxima Nova Medium"/>
              </a:defRPr>
            </a:lvl1pPr>
          </a:lstStyle>
          <a:p>
            <a:r>
              <a:t>Title Text</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image" Target="../media/image1.png"/><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rot="5400000">
            <a:off x="9393898" y="3050513"/>
            <a:ext cx="6995161" cy="894135"/>
          </a:xfrm>
          <a:prstGeom prst="rect">
            <a:avLst/>
          </a:prstGeom>
          <a:ln w="12700">
            <a:miter lim="400000"/>
          </a:ln>
        </p:spPr>
      </p:pic>
      <p:sp>
        <p:nvSpPr>
          <p:cNvPr id="3" name="Title Text"/>
          <p:cNvSpPr txBox="1">
            <a:spLocks noGrp="1"/>
          </p:cNvSpPr>
          <p:nvPr>
            <p:ph type="title"/>
          </p:nvPr>
        </p:nvSpPr>
        <p:spPr>
          <a:xfrm>
            <a:off x="621665" y="279723"/>
            <a:ext cx="11189970" cy="1350111"/>
          </a:xfrm>
          <a:prstGeom prst="rect">
            <a:avLst/>
          </a:prstGeom>
          <a:ln w="12700">
            <a:miter lim="400000"/>
          </a:ln>
          <a:extLst>
            <a:ext uri="{C572A759-6A51-4108-AA02-DFA0A04FC94B}">
              <ma14:wrappingTextBoxFlag xmlns:ma14="http://schemas.microsoft.com/office/mac/drawingml/2011/main" val="1"/>
            </a:ext>
          </a:extLst>
        </p:spPr>
        <p:txBody>
          <a:bodyPr tIns="91439" bIns="91439"/>
          <a:lstStyle/>
          <a:p>
            <a:r>
              <a:rPr dirty="0"/>
              <a:t>Title Text</a:t>
            </a:r>
          </a:p>
        </p:txBody>
      </p:sp>
      <p:sp>
        <p:nvSpPr>
          <p:cNvPr id="4" name="Body Level One…"/>
          <p:cNvSpPr txBox="1">
            <a:spLocks noGrp="1"/>
          </p:cNvSpPr>
          <p:nvPr>
            <p:ph type="body" idx="1"/>
          </p:nvPr>
        </p:nvSpPr>
        <p:spPr>
          <a:xfrm>
            <a:off x="621665" y="1629833"/>
            <a:ext cx="11189970" cy="5355168"/>
          </a:xfrm>
          <a:prstGeom prst="rect">
            <a:avLst/>
          </a:prstGeom>
          <a:ln w="12700">
            <a:miter lim="400000"/>
          </a:ln>
          <a:extLst>
            <a:ext uri="{C572A759-6A51-4108-AA02-DFA0A04FC94B}">
              <ma14:wrappingTextBoxFlag xmlns:ma14="http://schemas.microsoft.com/office/mac/drawingml/2011/main" val="1"/>
            </a:ext>
          </a:extLst>
        </p:spPr>
        <p:txBody>
          <a:bodyPr tIns="91439" bIns="9143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lide Number"/>
          <p:cNvSpPr txBox="1">
            <a:spLocks noGrp="1"/>
          </p:cNvSpPr>
          <p:nvPr>
            <p:ph type="sldNum" sz="quarter" idx="2"/>
          </p:nvPr>
        </p:nvSpPr>
        <p:spPr>
          <a:xfrm>
            <a:off x="6009428" y="6288116"/>
            <a:ext cx="2901104" cy="371888"/>
          </a:xfrm>
          <a:prstGeom prst="rect">
            <a:avLst/>
          </a:prstGeom>
          <a:ln w="12700">
            <a:miter lim="400000"/>
          </a:ln>
        </p:spPr>
        <p:txBody>
          <a:bodyPr wrap="none" lIns="45719" rIns="45719" anchor="ctr">
            <a:spAutoFit/>
          </a:bodyPr>
          <a:lstStyle>
            <a:lvl1pPr algn="r">
              <a:defRPr sz="1200">
                <a:solidFill>
                  <a:srgbClr val="505050"/>
                </a:solidFill>
                <a:latin typeface="Segoe UI"/>
                <a:ea typeface="Segoe UI"/>
                <a:cs typeface="Segoe UI"/>
                <a:sym typeface="Segoe UI"/>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0" r:id="rId9"/>
    <p:sldLayoutId id="2147483661"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 id="2147483695" r:id="rId41"/>
    <p:sldLayoutId id="2147483696" r:id="rId42"/>
    <p:sldLayoutId id="2147483697" r:id="rId43"/>
    <p:sldLayoutId id="2147483700" r:id="rId44"/>
    <p:sldLayoutId id="2147483701" r:id="rId45"/>
  </p:sldLayoutIdLst>
  <p:transition spd="med"/>
  <p:txStyles>
    <p:titleStyle>
      <a:lvl1pPr marL="0" marR="0" indent="0" algn="l" defTabSz="932742" rtl="0" latinLnBrk="0">
        <a:lnSpc>
          <a:spcPct val="90000"/>
        </a:lnSpc>
        <a:spcBef>
          <a:spcPts val="0"/>
        </a:spcBef>
        <a:spcAft>
          <a:spcPts val="0"/>
        </a:spcAft>
        <a:buClrTx/>
        <a:buSzTx/>
        <a:buFontTx/>
        <a:buNone/>
        <a:tabLst/>
        <a:defRPr sz="4800" b="0" i="0" u="none" strike="noStrike" cap="none" spc="-102" baseline="0">
          <a:ln>
            <a:noFill/>
          </a:ln>
          <a:solidFill>
            <a:srgbClr val="505050"/>
          </a:solidFill>
          <a:uFillTx/>
          <a:latin typeface="Gill Sans Light" charset="0"/>
          <a:ea typeface="Gill Sans Light" charset="0"/>
          <a:cs typeface="Gill Sans Light" charset="0"/>
          <a:sym typeface="Segoe UI Light"/>
        </a:defRPr>
      </a:lvl1pPr>
      <a:lvl2pPr marL="0" marR="0" indent="0" algn="l" defTabSz="932742" rtl="0" latinLnBrk="0">
        <a:lnSpc>
          <a:spcPct val="90000"/>
        </a:lnSpc>
        <a:spcBef>
          <a:spcPts val="0"/>
        </a:spcBef>
        <a:spcAft>
          <a:spcPts val="0"/>
        </a:spcAft>
        <a:buClrTx/>
        <a:buSzTx/>
        <a:buFontTx/>
        <a:buNone/>
        <a:tabLst/>
        <a:defRPr sz="4800" b="0" i="0" u="none" strike="noStrike" cap="none" spc="-102" baseline="0">
          <a:ln>
            <a:noFill/>
          </a:ln>
          <a:solidFill>
            <a:srgbClr val="505050"/>
          </a:solidFill>
          <a:uFillTx/>
          <a:latin typeface="+mn-lt"/>
          <a:ea typeface="+mn-ea"/>
          <a:cs typeface="+mn-cs"/>
          <a:sym typeface="Segoe UI Light"/>
        </a:defRPr>
      </a:lvl2pPr>
      <a:lvl3pPr marL="0" marR="0" indent="0" algn="l" defTabSz="932742" rtl="0" latinLnBrk="0">
        <a:lnSpc>
          <a:spcPct val="90000"/>
        </a:lnSpc>
        <a:spcBef>
          <a:spcPts val="0"/>
        </a:spcBef>
        <a:spcAft>
          <a:spcPts val="0"/>
        </a:spcAft>
        <a:buClrTx/>
        <a:buSzTx/>
        <a:buFontTx/>
        <a:buNone/>
        <a:tabLst/>
        <a:defRPr sz="4800" b="0" i="0" u="none" strike="noStrike" cap="none" spc="-102" baseline="0">
          <a:ln>
            <a:noFill/>
          </a:ln>
          <a:solidFill>
            <a:srgbClr val="505050"/>
          </a:solidFill>
          <a:uFillTx/>
          <a:latin typeface="+mn-lt"/>
          <a:ea typeface="+mn-ea"/>
          <a:cs typeface="+mn-cs"/>
          <a:sym typeface="Segoe UI Light"/>
        </a:defRPr>
      </a:lvl3pPr>
      <a:lvl4pPr marL="0" marR="0" indent="0" algn="l" defTabSz="932742" rtl="0" latinLnBrk="0">
        <a:lnSpc>
          <a:spcPct val="90000"/>
        </a:lnSpc>
        <a:spcBef>
          <a:spcPts val="0"/>
        </a:spcBef>
        <a:spcAft>
          <a:spcPts val="0"/>
        </a:spcAft>
        <a:buClrTx/>
        <a:buSzTx/>
        <a:buFontTx/>
        <a:buNone/>
        <a:tabLst/>
        <a:defRPr sz="4800" b="0" i="0" u="none" strike="noStrike" cap="none" spc="-102" baseline="0">
          <a:ln>
            <a:noFill/>
          </a:ln>
          <a:solidFill>
            <a:srgbClr val="505050"/>
          </a:solidFill>
          <a:uFillTx/>
          <a:latin typeface="+mn-lt"/>
          <a:ea typeface="+mn-ea"/>
          <a:cs typeface="+mn-cs"/>
          <a:sym typeface="Segoe UI Light"/>
        </a:defRPr>
      </a:lvl4pPr>
      <a:lvl5pPr marL="0" marR="0" indent="0" algn="l" defTabSz="932742" rtl="0" latinLnBrk="0">
        <a:lnSpc>
          <a:spcPct val="90000"/>
        </a:lnSpc>
        <a:spcBef>
          <a:spcPts val="0"/>
        </a:spcBef>
        <a:spcAft>
          <a:spcPts val="0"/>
        </a:spcAft>
        <a:buClrTx/>
        <a:buSzTx/>
        <a:buFontTx/>
        <a:buNone/>
        <a:tabLst/>
        <a:defRPr sz="4800" b="0" i="0" u="none" strike="noStrike" cap="none" spc="-102" baseline="0">
          <a:ln>
            <a:noFill/>
          </a:ln>
          <a:solidFill>
            <a:srgbClr val="505050"/>
          </a:solidFill>
          <a:uFillTx/>
          <a:latin typeface="+mn-lt"/>
          <a:ea typeface="+mn-ea"/>
          <a:cs typeface="+mn-cs"/>
          <a:sym typeface="Segoe UI Light"/>
        </a:defRPr>
      </a:lvl5pPr>
      <a:lvl6pPr marL="0" marR="0" indent="0" algn="l" defTabSz="932742" rtl="0" latinLnBrk="0">
        <a:lnSpc>
          <a:spcPct val="90000"/>
        </a:lnSpc>
        <a:spcBef>
          <a:spcPts val="0"/>
        </a:spcBef>
        <a:spcAft>
          <a:spcPts val="0"/>
        </a:spcAft>
        <a:buClrTx/>
        <a:buSzTx/>
        <a:buFontTx/>
        <a:buNone/>
        <a:tabLst/>
        <a:defRPr sz="4800" b="0" i="0" u="none" strike="noStrike" cap="none" spc="-102" baseline="0">
          <a:ln>
            <a:noFill/>
          </a:ln>
          <a:solidFill>
            <a:srgbClr val="505050"/>
          </a:solidFill>
          <a:uFillTx/>
          <a:latin typeface="+mn-lt"/>
          <a:ea typeface="+mn-ea"/>
          <a:cs typeface="+mn-cs"/>
          <a:sym typeface="Segoe UI Light"/>
        </a:defRPr>
      </a:lvl6pPr>
      <a:lvl7pPr marL="0" marR="0" indent="0" algn="l" defTabSz="932742" rtl="0" latinLnBrk="0">
        <a:lnSpc>
          <a:spcPct val="90000"/>
        </a:lnSpc>
        <a:spcBef>
          <a:spcPts val="0"/>
        </a:spcBef>
        <a:spcAft>
          <a:spcPts val="0"/>
        </a:spcAft>
        <a:buClrTx/>
        <a:buSzTx/>
        <a:buFontTx/>
        <a:buNone/>
        <a:tabLst/>
        <a:defRPr sz="4800" b="0" i="0" u="none" strike="noStrike" cap="none" spc="-102" baseline="0">
          <a:ln>
            <a:noFill/>
          </a:ln>
          <a:solidFill>
            <a:srgbClr val="505050"/>
          </a:solidFill>
          <a:uFillTx/>
          <a:latin typeface="+mn-lt"/>
          <a:ea typeface="+mn-ea"/>
          <a:cs typeface="+mn-cs"/>
          <a:sym typeface="Segoe UI Light"/>
        </a:defRPr>
      </a:lvl7pPr>
      <a:lvl8pPr marL="0" marR="0" indent="0" algn="l" defTabSz="932742" rtl="0" latinLnBrk="0">
        <a:lnSpc>
          <a:spcPct val="90000"/>
        </a:lnSpc>
        <a:spcBef>
          <a:spcPts val="0"/>
        </a:spcBef>
        <a:spcAft>
          <a:spcPts val="0"/>
        </a:spcAft>
        <a:buClrTx/>
        <a:buSzTx/>
        <a:buFontTx/>
        <a:buNone/>
        <a:tabLst/>
        <a:defRPr sz="4800" b="0" i="0" u="none" strike="noStrike" cap="none" spc="-102" baseline="0">
          <a:ln>
            <a:noFill/>
          </a:ln>
          <a:solidFill>
            <a:srgbClr val="505050"/>
          </a:solidFill>
          <a:uFillTx/>
          <a:latin typeface="+mn-lt"/>
          <a:ea typeface="+mn-ea"/>
          <a:cs typeface="+mn-cs"/>
          <a:sym typeface="Segoe UI Light"/>
        </a:defRPr>
      </a:lvl8pPr>
      <a:lvl9pPr marL="0" marR="0" indent="0" algn="l" defTabSz="932742" rtl="0" latinLnBrk="0">
        <a:lnSpc>
          <a:spcPct val="90000"/>
        </a:lnSpc>
        <a:spcBef>
          <a:spcPts val="0"/>
        </a:spcBef>
        <a:spcAft>
          <a:spcPts val="0"/>
        </a:spcAft>
        <a:buClrTx/>
        <a:buSzTx/>
        <a:buFontTx/>
        <a:buNone/>
        <a:tabLst/>
        <a:defRPr sz="4800" b="0" i="0" u="none" strike="noStrike" cap="none" spc="-102" baseline="0">
          <a:ln>
            <a:noFill/>
          </a:ln>
          <a:solidFill>
            <a:srgbClr val="505050"/>
          </a:solidFill>
          <a:uFillTx/>
          <a:latin typeface="+mn-lt"/>
          <a:ea typeface="+mn-ea"/>
          <a:cs typeface="+mn-cs"/>
          <a:sym typeface="Segoe UI Light"/>
        </a:defRPr>
      </a:lvl9pPr>
    </p:titleStyle>
    <p:bodyStyle>
      <a:lvl1pPr marL="342900" marR="0" indent="-342900" algn="l" defTabSz="932742" rtl="0" latinLnBrk="0">
        <a:lnSpc>
          <a:spcPct val="90000"/>
        </a:lnSpc>
        <a:spcBef>
          <a:spcPts val="900"/>
        </a:spcBef>
        <a:spcAft>
          <a:spcPts val="0"/>
        </a:spcAft>
        <a:buClrTx/>
        <a:buSzPct val="90000"/>
        <a:buFont typeface="Arial"/>
        <a:buChar char="•"/>
        <a:tabLst/>
        <a:defRPr sz="4000" b="0" i="0" u="none" strike="noStrike" cap="none" spc="0" baseline="0">
          <a:ln>
            <a:noFill/>
          </a:ln>
          <a:solidFill>
            <a:srgbClr val="505050"/>
          </a:solidFill>
          <a:uFillTx/>
          <a:latin typeface="Gill Sans Light" charset="0"/>
          <a:ea typeface="Gill Sans Light" charset="0"/>
          <a:cs typeface="Gill Sans Light" charset="0"/>
          <a:sym typeface="Segoe UI Light"/>
        </a:defRPr>
      </a:lvl1pPr>
      <a:lvl2pPr marL="745066" marR="0" indent="-402166" algn="l" defTabSz="932742" rtl="0" latinLnBrk="0">
        <a:lnSpc>
          <a:spcPct val="90000"/>
        </a:lnSpc>
        <a:spcBef>
          <a:spcPts val="900"/>
        </a:spcBef>
        <a:spcAft>
          <a:spcPts val="0"/>
        </a:spcAft>
        <a:buClrTx/>
        <a:buSzPct val="90000"/>
        <a:buFont typeface="Arial"/>
        <a:buChar char="•"/>
        <a:tabLst/>
        <a:defRPr sz="4000" b="0" i="0" u="none" strike="noStrike" cap="none" spc="0" baseline="0">
          <a:ln>
            <a:noFill/>
          </a:ln>
          <a:solidFill>
            <a:srgbClr val="505050"/>
          </a:solidFill>
          <a:uFillTx/>
          <a:latin typeface="Gill Sans Light" charset="0"/>
          <a:ea typeface="Gill Sans Light" charset="0"/>
          <a:cs typeface="Gill Sans Light" charset="0"/>
          <a:sym typeface="Segoe UI Light"/>
        </a:defRPr>
      </a:lvl2pPr>
      <a:lvl3pPr marL="1028700" marR="0" indent="-457200" algn="l" defTabSz="932742" rtl="0" latinLnBrk="0">
        <a:lnSpc>
          <a:spcPct val="90000"/>
        </a:lnSpc>
        <a:spcBef>
          <a:spcPts val="900"/>
        </a:spcBef>
        <a:spcAft>
          <a:spcPts val="0"/>
        </a:spcAft>
        <a:buClrTx/>
        <a:buSzPct val="90000"/>
        <a:buFont typeface="Arial"/>
        <a:buChar char="•"/>
        <a:tabLst/>
        <a:defRPr sz="4000" b="0" i="0" u="none" strike="noStrike" cap="none" spc="0" baseline="0">
          <a:ln>
            <a:noFill/>
          </a:ln>
          <a:solidFill>
            <a:srgbClr val="505050"/>
          </a:solidFill>
          <a:uFillTx/>
          <a:latin typeface="Gill Sans Light" charset="0"/>
          <a:ea typeface="Gill Sans Light" charset="0"/>
          <a:cs typeface="Gill Sans Light" charset="0"/>
          <a:sym typeface="Segoe UI Light"/>
        </a:defRPr>
      </a:lvl3pPr>
      <a:lvl4pPr marL="1308100" marR="0" indent="-508000" algn="l" defTabSz="932742" rtl="0" latinLnBrk="0">
        <a:lnSpc>
          <a:spcPct val="90000"/>
        </a:lnSpc>
        <a:spcBef>
          <a:spcPts val="900"/>
        </a:spcBef>
        <a:spcAft>
          <a:spcPts val="0"/>
        </a:spcAft>
        <a:buClrTx/>
        <a:buSzPct val="90000"/>
        <a:buFont typeface="Arial"/>
        <a:buChar char="•"/>
        <a:tabLst/>
        <a:defRPr sz="4000" b="0" i="0" u="none" strike="noStrike" cap="none" spc="0" baseline="0">
          <a:ln>
            <a:noFill/>
          </a:ln>
          <a:solidFill>
            <a:srgbClr val="505050"/>
          </a:solidFill>
          <a:uFillTx/>
          <a:latin typeface="Gill Sans Light" charset="0"/>
          <a:ea typeface="Gill Sans Light" charset="0"/>
          <a:cs typeface="Gill Sans Light" charset="0"/>
          <a:sym typeface="Segoe UI Light"/>
        </a:defRPr>
      </a:lvl4pPr>
      <a:lvl5pPr marL="1536700" marR="0" indent="-508000" algn="l" defTabSz="932742" rtl="0" latinLnBrk="0">
        <a:lnSpc>
          <a:spcPct val="90000"/>
        </a:lnSpc>
        <a:spcBef>
          <a:spcPts val="900"/>
        </a:spcBef>
        <a:spcAft>
          <a:spcPts val="0"/>
        </a:spcAft>
        <a:buClrTx/>
        <a:buSzPct val="90000"/>
        <a:buFont typeface="Arial"/>
        <a:buChar char="•"/>
        <a:tabLst/>
        <a:defRPr sz="4000" b="0" i="0" u="none" strike="noStrike" cap="none" spc="0" baseline="0">
          <a:ln>
            <a:noFill/>
          </a:ln>
          <a:solidFill>
            <a:srgbClr val="505050"/>
          </a:solidFill>
          <a:uFillTx/>
          <a:latin typeface="Gill Sans Light" charset="0"/>
          <a:ea typeface="Gill Sans Light" charset="0"/>
          <a:cs typeface="Gill Sans Light" charset="0"/>
          <a:sym typeface="Segoe UI Light"/>
        </a:defRPr>
      </a:lvl5pPr>
      <a:lvl6pPr marL="2798225" marR="0" indent="-466371" algn="l" defTabSz="932742" rtl="0" latinLnBrk="0">
        <a:lnSpc>
          <a:spcPct val="90000"/>
        </a:lnSpc>
        <a:spcBef>
          <a:spcPts val="900"/>
        </a:spcBef>
        <a:spcAft>
          <a:spcPts val="0"/>
        </a:spcAft>
        <a:buClrTx/>
        <a:buSzPct val="100000"/>
        <a:buFont typeface="Arial"/>
        <a:buChar char="•"/>
        <a:tabLst/>
        <a:defRPr sz="4000" b="0" i="0" u="none" strike="noStrike" cap="none" spc="0" baseline="0">
          <a:ln>
            <a:noFill/>
          </a:ln>
          <a:solidFill>
            <a:srgbClr val="505050"/>
          </a:solidFill>
          <a:uFillTx/>
          <a:latin typeface="+mn-lt"/>
          <a:ea typeface="+mn-ea"/>
          <a:cs typeface="+mn-cs"/>
          <a:sym typeface="Segoe UI Light"/>
        </a:defRPr>
      </a:lvl6pPr>
      <a:lvl7pPr marL="3264598" marR="0" indent="-466371" algn="l" defTabSz="932742" rtl="0" latinLnBrk="0">
        <a:lnSpc>
          <a:spcPct val="90000"/>
        </a:lnSpc>
        <a:spcBef>
          <a:spcPts val="900"/>
        </a:spcBef>
        <a:spcAft>
          <a:spcPts val="0"/>
        </a:spcAft>
        <a:buClrTx/>
        <a:buSzPct val="100000"/>
        <a:buFont typeface="Arial"/>
        <a:buChar char="•"/>
        <a:tabLst/>
        <a:defRPr sz="4000" b="0" i="0" u="none" strike="noStrike" cap="none" spc="0" baseline="0">
          <a:ln>
            <a:noFill/>
          </a:ln>
          <a:solidFill>
            <a:srgbClr val="505050"/>
          </a:solidFill>
          <a:uFillTx/>
          <a:latin typeface="+mn-lt"/>
          <a:ea typeface="+mn-ea"/>
          <a:cs typeface="+mn-cs"/>
          <a:sym typeface="Segoe UI Light"/>
        </a:defRPr>
      </a:lvl7pPr>
      <a:lvl8pPr marL="3730969" marR="0" indent="-466372" algn="l" defTabSz="932742" rtl="0" latinLnBrk="0">
        <a:lnSpc>
          <a:spcPct val="90000"/>
        </a:lnSpc>
        <a:spcBef>
          <a:spcPts val="900"/>
        </a:spcBef>
        <a:spcAft>
          <a:spcPts val="0"/>
        </a:spcAft>
        <a:buClrTx/>
        <a:buSzPct val="100000"/>
        <a:buFont typeface="Arial"/>
        <a:buChar char="•"/>
        <a:tabLst/>
        <a:defRPr sz="4000" b="0" i="0" u="none" strike="noStrike" cap="none" spc="0" baseline="0">
          <a:ln>
            <a:noFill/>
          </a:ln>
          <a:solidFill>
            <a:srgbClr val="505050"/>
          </a:solidFill>
          <a:uFillTx/>
          <a:latin typeface="+mn-lt"/>
          <a:ea typeface="+mn-ea"/>
          <a:cs typeface="+mn-cs"/>
          <a:sym typeface="Segoe UI Light"/>
        </a:defRPr>
      </a:lvl8pPr>
      <a:lvl9pPr marL="4197341" marR="0" indent="-466372" algn="l" defTabSz="932742" rtl="0" latinLnBrk="0">
        <a:lnSpc>
          <a:spcPct val="90000"/>
        </a:lnSpc>
        <a:spcBef>
          <a:spcPts val="900"/>
        </a:spcBef>
        <a:spcAft>
          <a:spcPts val="0"/>
        </a:spcAft>
        <a:buClrTx/>
        <a:buSzPct val="100000"/>
        <a:buFont typeface="Arial"/>
        <a:buChar char="•"/>
        <a:tabLst/>
        <a:defRPr sz="4000" b="0" i="0" u="none" strike="noStrike" cap="none" spc="0" baseline="0">
          <a:ln>
            <a:noFill/>
          </a:ln>
          <a:solidFill>
            <a:srgbClr val="505050"/>
          </a:solidFill>
          <a:uFillTx/>
          <a:latin typeface="+mn-lt"/>
          <a:ea typeface="+mn-ea"/>
          <a:cs typeface="+mn-cs"/>
          <a:sym typeface="Segoe UI Light"/>
        </a:defRPr>
      </a:lvl9pPr>
    </p:bodyStyle>
    <p:otherStyle>
      <a:lvl1pPr marL="0" marR="0" indent="0" algn="r" defTabSz="932742"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Segoe UI"/>
        </a:defRPr>
      </a:lvl1pPr>
      <a:lvl2pPr marL="0" marR="0" indent="466371" algn="r" defTabSz="932742"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Segoe UI"/>
        </a:defRPr>
      </a:lvl2pPr>
      <a:lvl3pPr marL="0" marR="0" indent="932742" algn="r" defTabSz="932742"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Segoe UI"/>
        </a:defRPr>
      </a:lvl3pPr>
      <a:lvl4pPr marL="0" marR="0" indent="1399112" algn="r" defTabSz="932742"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Segoe UI"/>
        </a:defRPr>
      </a:lvl4pPr>
      <a:lvl5pPr marL="0" marR="0" indent="1865484" algn="r" defTabSz="932742"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Segoe UI"/>
        </a:defRPr>
      </a:lvl5pPr>
      <a:lvl6pPr marL="0" marR="0" indent="2331855" algn="r" defTabSz="932742"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Segoe UI"/>
        </a:defRPr>
      </a:lvl6pPr>
      <a:lvl7pPr marL="0" marR="0" indent="2798225" algn="r" defTabSz="932742"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Segoe UI"/>
        </a:defRPr>
      </a:lvl7pPr>
      <a:lvl8pPr marL="0" marR="0" indent="3264596" algn="r" defTabSz="932742"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Segoe UI"/>
        </a:defRPr>
      </a:lvl8pPr>
      <a:lvl9pPr marL="0" marR="0" indent="3730969" algn="r" defTabSz="932742"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Segoe U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bin"/><Relationship Id="rId1" Type="http://schemas.openxmlformats.org/officeDocument/2006/relationships/slideLayout" Target="../slideLayouts/slideLayout42.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33.png"/><Relationship Id="rId3"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4.bin"/></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4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19.bin"/><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5"/>
        </a:solidFill>
        <a:effectLst/>
      </p:bgPr>
    </p:bg>
    <p:spTree>
      <p:nvGrpSpPr>
        <p:cNvPr id="1" name=""/>
        <p:cNvGrpSpPr/>
        <p:nvPr/>
      </p:nvGrpSpPr>
      <p:grpSpPr>
        <a:xfrm>
          <a:off x="0" y="0"/>
          <a:ext cx="0" cy="0"/>
          <a:chOff x="0" y="0"/>
          <a:chExt cx="0" cy="0"/>
        </a:xfrm>
      </p:grpSpPr>
      <p:sp>
        <p:nvSpPr>
          <p:cNvPr id="5" name="Title 1"/>
          <p:cNvSpPr txBox="1">
            <a:spLocks noGrp="1"/>
          </p:cNvSpPr>
          <p:nvPr>
            <p:ph type="title"/>
          </p:nvPr>
        </p:nvSpPr>
        <p:spPr>
          <a:xfrm>
            <a:off x="274638" y="295274"/>
            <a:ext cx="11889566" cy="917576"/>
          </a:xfrm>
          <a:prstGeom prst="rect">
            <a:avLst/>
          </a:prstGeom>
        </p:spPr>
        <p:txBody>
          <a:bodyPr/>
          <a:lstStyle/>
          <a:p>
            <a:endParaRPr/>
          </a:p>
        </p:txBody>
      </p:sp>
      <p:sp>
        <p:nvSpPr>
          <p:cNvPr id="6" name="Text Placeholder 2"/>
          <p:cNvSpPr txBox="1">
            <a:spLocks noGrp="1"/>
          </p:cNvSpPr>
          <p:nvPr>
            <p:ph type="body" sz="half" idx="1"/>
          </p:nvPr>
        </p:nvSpPr>
        <p:spPr>
          <a:xfrm>
            <a:off x="274638" y="1212850"/>
            <a:ext cx="11887201" cy="2025170"/>
          </a:xfrm>
          <a:prstGeom prst="rect">
            <a:avLst/>
          </a:prstGeom>
        </p:spPr>
        <p:txBody>
          <a:bodyPr/>
          <a:lstStyle/>
          <a:p>
            <a:endParaRPr/>
          </a:p>
        </p:txBody>
      </p:sp>
      <p:pic>
        <p:nvPicPr>
          <p:cNvPr id="7" name="Picture 6" descr="Picture 3"/>
          <p:cNvPicPr>
            <a:picLocks noChangeAspect="1"/>
          </p:cNvPicPr>
          <p:nvPr/>
        </p:nvPicPr>
        <p:blipFill>
          <a:blip r:embed="rId2">
            <a:extLst/>
          </a:blip>
          <a:stretch>
            <a:fillRect/>
          </a:stretch>
        </p:blipFill>
        <p:spPr>
          <a:xfrm>
            <a:off x="880" y="-2"/>
            <a:ext cx="12434712" cy="6994526"/>
          </a:xfrm>
          <a:prstGeom prst="rect">
            <a:avLst/>
          </a:prstGeom>
          <a:ln w="12700">
            <a:miter lim="400000"/>
          </a:ln>
        </p:spPr>
      </p:pic>
      <p:sp>
        <p:nvSpPr>
          <p:cNvPr id="8" name="Rectangle"/>
          <p:cNvSpPr/>
          <p:nvPr/>
        </p:nvSpPr>
        <p:spPr>
          <a:xfrm>
            <a:off x="526213" y="3238020"/>
            <a:ext cx="6062167" cy="2819748"/>
          </a:xfrm>
          <a:prstGeom prst="rect">
            <a:avLst/>
          </a:prstGeom>
          <a:solidFill>
            <a:srgbClr val="FB309F"/>
          </a:solidFill>
          <a:ln w="12700">
            <a:miter lim="400000"/>
          </a:ln>
        </p:spPr>
        <p:txBody>
          <a:bodyPr lIns="146304" tIns="146304" rIns="146304" bIns="146304"/>
          <a:lstStyle/>
          <a:p>
            <a:pPr>
              <a:defRPr>
                <a:solidFill>
                  <a:srgbClr val="505050"/>
                </a:solidFill>
                <a:latin typeface="Segoe UI"/>
                <a:ea typeface="Segoe UI"/>
                <a:cs typeface="Segoe UI"/>
                <a:sym typeface="Segoe UI"/>
              </a:defRPr>
            </a:pPr>
            <a:endParaRPr/>
          </a:p>
        </p:txBody>
      </p:sp>
      <p:sp>
        <p:nvSpPr>
          <p:cNvPr id="9" name="CSP + ISV"/>
          <p:cNvSpPr txBox="1"/>
          <p:nvPr/>
        </p:nvSpPr>
        <p:spPr>
          <a:xfrm>
            <a:off x="528578" y="4660258"/>
            <a:ext cx="10697400" cy="1164168"/>
          </a:xfrm>
          <a:prstGeom prst="rect">
            <a:avLst/>
          </a:prstGeom>
          <a:ln w="12700">
            <a:miter lim="400000"/>
          </a:ln>
          <a:extLst>
            <a:ext uri="{C572A759-6A51-4108-AA02-DFA0A04FC94B}">
              <ma14:wrappingTextBoxFlag xmlns:ma14="http://schemas.microsoft.com/office/mac/drawingml/2011/main" val="1"/>
            </a:ext>
          </a:extLst>
        </p:spPr>
        <p:txBody>
          <a:bodyPr lIns="25870" tIns="25870" rIns="25870" bIns="25870" anchor="ctr">
            <a:normAutofit/>
          </a:bodyPr>
          <a:lstStyle>
            <a:lvl1pPr defTabSz="420393">
              <a:defRPr sz="4500">
                <a:solidFill>
                  <a:srgbClr val="2B2B29"/>
                </a:solidFill>
                <a:latin typeface="Proxima Nova Extrabold"/>
                <a:ea typeface="Proxima Nova Extrabold"/>
                <a:cs typeface="Proxima Nova Extrabold"/>
                <a:sym typeface="Proxima Nova Extrabold"/>
              </a:defRPr>
            </a:lvl1pPr>
          </a:lstStyle>
          <a:p>
            <a:r>
              <a:rPr lang="sv-SE" sz="4000" b="1" dirty="0" smtClean="0">
                <a:solidFill>
                  <a:srgbClr val="464644"/>
                </a:solidFill>
                <a:latin typeface="Gill Sans Bold" charset="0"/>
                <a:ea typeface="Gill Sans Bold" charset="0"/>
                <a:cs typeface="Gill Sans Bold" charset="0"/>
              </a:rPr>
              <a:t>Pickit Edu </a:t>
            </a:r>
            <a:r>
              <a:rPr lang="sv-SE" sz="4000" b="1" dirty="0" smtClean="0">
                <a:solidFill>
                  <a:srgbClr val="464644"/>
                </a:solidFill>
                <a:latin typeface="Gill Sans Bold" charset="0"/>
                <a:ea typeface="Gill Sans Bold" charset="0"/>
                <a:cs typeface="Gill Sans Bold" charset="0"/>
              </a:rPr>
              <a:t>in </a:t>
            </a:r>
            <a:r>
              <a:rPr lang="sv-SE" sz="4000" b="1" dirty="0" smtClean="0">
                <a:solidFill>
                  <a:srgbClr val="464644"/>
                </a:solidFill>
                <a:latin typeface="Gill Sans Bold" charset="0"/>
                <a:ea typeface="Gill Sans Bold" charset="0"/>
                <a:cs typeface="Gill Sans Bold" charset="0"/>
              </a:rPr>
              <a:t>Office 365</a:t>
            </a:r>
            <a:endParaRPr sz="4000" b="1" dirty="0">
              <a:solidFill>
                <a:srgbClr val="464644"/>
              </a:solidFill>
              <a:latin typeface="Gill Sans Bold" charset="0"/>
              <a:ea typeface="Gill Sans Bold" charset="0"/>
              <a:cs typeface="Gill Sans Bold" charset="0"/>
            </a:endParaRPr>
          </a:p>
        </p:txBody>
      </p:sp>
      <p:sp>
        <p:nvSpPr>
          <p:cNvPr id="10" name="A very short presentation about the best partner offer you can get to stand out from the crowd with your Office 365 solution."/>
          <p:cNvSpPr txBox="1"/>
          <p:nvPr/>
        </p:nvSpPr>
        <p:spPr>
          <a:xfrm>
            <a:off x="562601" y="5651888"/>
            <a:ext cx="8549502" cy="1930491"/>
          </a:xfrm>
          <a:prstGeom prst="rect">
            <a:avLst/>
          </a:prstGeom>
          <a:ln w="12700">
            <a:miter lim="400000"/>
          </a:ln>
          <a:extLst>
            <a:ext uri="{C572A759-6A51-4108-AA02-DFA0A04FC94B}">
              <ma14:wrappingTextBoxFlag xmlns:ma14="http://schemas.microsoft.com/office/mac/drawingml/2011/main" val="1"/>
            </a:ext>
          </a:extLst>
        </p:spPr>
        <p:txBody>
          <a:bodyPr lIns="25870" tIns="25870" rIns="25870" bIns="25870">
            <a:normAutofit/>
          </a:bodyPr>
          <a:lstStyle>
            <a:lvl1pPr defTabSz="420393">
              <a:defRPr sz="2800">
                <a:latin typeface="Proxima Nova Extrabold"/>
                <a:ea typeface="Proxima Nova Extrabold"/>
                <a:cs typeface="Proxima Nova Extrabold"/>
                <a:sym typeface="Proxima Nova Extrabold"/>
              </a:defRPr>
            </a:lvl1pPr>
          </a:lstStyle>
          <a:p>
            <a:r>
              <a:rPr sz="2400" b="1" dirty="0">
                <a:latin typeface="Gill Sans Bold" charset="0"/>
                <a:ea typeface="Gill Sans Bold" charset="0"/>
                <a:cs typeface="Gill Sans Bold" charset="0"/>
              </a:rPr>
              <a:t>A very short presentation about an intriguing offer to complete your educational Office 365 solution.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6" name="Title 5"/>
          <p:cNvSpPr txBox="1">
            <a:spLocks noGrp="1"/>
          </p:cNvSpPr>
          <p:nvPr>
            <p:ph type="title"/>
          </p:nvPr>
        </p:nvSpPr>
        <p:spPr>
          <a:xfrm>
            <a:off x="488172" y="1855786"/>
            <a:ext cx="11889566" cy="917576"/>
          </a:xfrm>
          <a:prstGeom prst="rect">
            <a:avLst/>
          </a:prstGeom>
        </p:spPr>
        <p:txBody>
          <a:bodyPr/>
          <a:lstStyle>
            <a:lvl1pPr defTabSz="830140">
              <a:defRPr sz="5340" spc="-178">
                <a:solidFill>
                  <a:srgbClr val="505050"/>
                </a:solidFill>
                <a:latin typeface="Proxima Nova Extrabold"/>
                <a:ea typeface="Proxima Nova Extrabold"/>
                <a:cs typeface="Proxima Nova Extrabold"/>
                <a:sym typeface="Proxima Nova Extrabold"/>
              </a:defRPr>
            </a:lvl1pPr>
          </a:lstStyle>
          <a:p>
            <a:r>
              <a:rPr b="1" dirty="0">
                <a:latin typeface="Gill Sans" charset="0"/>
                <a:ea typeface="Gill Sans" charset="0"/>
                <a:cs typeface="Gill Sans" charset="0"/>
              </a:rPr>
              <a:t>It’s really this easy</a:t>
            </a:r>
          </a:p>
        </p:txBody>
      </p:sp>
      <p:sp>
        <p:nvSpPr>
          <p:cNvPr id="517" name="Rectangle"/>
          <p:cNvSpPr/>
          <p:nvPr/>
        </p:nvSpPr>
        <p:spPr>
          <a:xfrm>
            <a:off x="494093" y="2801919"/>
            <a:ext cx="3611880" cy="3657601"/>
          </a:xfrm>
          <a:prstGeom prst="rect">
            <a:avLst/>
          </a:prstGeom>
          <a:solidFill>
            <a:srgbClr val="FF63BE"/>
          </a:solidFill>
          <a:ln w="12700">
            <a:miter lim="400000"/>
          </a:ln>
        </p:spPr>
        <p:txBody>
          <a:bodyPr lIns="146304" tIns="146304" rIns="146304" bIns="146304"/>
          <a:lstStyle/>
          <a:p>
            <a:pPr>
              <a:defRPr>
                <a:latin typeface="Segoe UI"/>
                <a:ea typeface="Segoe UI"/>
                <a:cs typeface="Segoe UI"/>
                <a:sym typeface="Segoe UI"/>
              </a:defRPr>
            </a:pPr>
            <a:endParaRPr/>
          </a:p>
        </p:txBody>
      </p:sp>
      <p:sp>
        <p:nvSpPr>
          <p:cNvPr id="518" name="Why"/>
          <p:cNvSpPr txBox="1"/>
          <p:nvPr/>
        </p:nvSpPr>
        <p:spPr>
          <a:xfrm>
            <a:off x="494093" y="2801919"/>
            <a:ext cx="3611880" cy="1064907"/>
          </a:xfrm>
          <a:prstGeom prst="rect">
            <a:avLst/>
          </a:prstGeom>
          <a:ln w="12700">
            <a:miter lim="400000"/>
          </a:ln>
          <a:extLst>
            <a:ext uri="{C572A759-6A51-4108-AA02-DFA0A04FC94B}">
              <ma14:wrappingTextBoxFlag xmlns:ma14="http://schemas.microsoft.com/office/mac/drawingml/2011/main" val="1"/>
            </a:ext>
          </a:extLst>
        </p:spPr>
        <p:txBody>
          <a:bodyPr lIns="146304" tIns="146304" rIns="146304" bIns="146304">
            <a:spAutoFit/>
          </a:bodyPr>
          <a:lstStyle>
            <a:lvl1pPr>
              <a:defRPr sz="6000">
                <a:latin typeface="Proxima Nova Semibold"/>
                <a:ea typeface="Proxima Nova Semibold"/>
                <a:cs typeface="Proxima Nova Semibold"/>
                <a:sym typeface="Proxima Nova Semibold"/>
              </a:defRPr>
            </a:lvl1pPr>
          </a:lstStyle>
          <a:p>
            <a:r>
              <a:rPr lang="sv-SE" sz="5000" b="1" dirty="0" smtClean="0">
                <a:latin typeface="Gill Sans" charset="0"/>
                <a:ea typeface="Gill Sans" charset="0"/>
                <a:cs typeface="Gill Sans" charset="0"/>
              </a:rPr>
              <a:t> </a:t>
            </a:r>
            <a:r>
              <a:rPr sz="5000" b="1" dirty="0" smtClean="0">
                <a:latin typeface="Gill Sans" charset="0"/>
                <a:ea typeface="Gill Sans" charset="0"/>
                <a:cs typeface="Gill Sans" charset="0"/>
              </a:rPr>
              <a:t>Why</a:t>
            </a:r>
            <a:endParaRPr sz="5000" b="1" dirty="0">
              <a:latin typeface="Gill Sans" charset="0"/>
              <a:ea typeface="Gill Sans" charset="0"/>
              <a:cs typeface="Gill Sans" charset="0"/>
            </a:endParaRPr>
          </a:p>
        </p:txBody>
      </p:sp>
      <p:sp>
        <p:nvSpPr>
          <p:cNvPr id="519" name="Rectangle"/>
          <p:cNvSpPr/>
          <p:nvPr/>
        </p:nvSpPr>
        <p:spPr>
          <a:xfrm>
            <a:off x="4160837" y="2801919"/>
            <a:ext cx="3611881" cy="3657601"/>
          </a:xfrm>
          <a:prstGeom prst="rect">
            <a:avLst/>
          </a:prstGeom>
          <a:solidFill>
            <a:srgbClr val="FF0091"/>
          </a:solidFill>
          <a:ln w="12700">
            <a:miter lim="400000"/>
          </a:ln>
        </p:spPr>
        <p:txBody>
          <a:bodyPr lIns="146304" tIns="146304" rIns="146304" bIns="146304"/>
          <a:lstStyle/>
          <a:p>
            <a:pPr>
              <a:defRPr>
                <a:latin typeface="Segoe UI"/>
                <a:ea typeface="Segoe UI"/>
                <a:cs typeface="Segoe UI"/>
                <a:sym typeface="Segoe UI"/>
              </a:defRPr>
            </a:pPr>
            <a:endParaRPr/>
          </a:p>
        </p:txBody>
      </p:sp>
      <p:sp>
        <p:nvSpPr>
          <p:cNvPr id="520" name="How"/>
          <p:cNvSpPr txBox="1"/>
          <p:nvPr/>
        </p:nvSpPr>
        <p:spPr>
          <a:xfrm>
            <a:off x="4160837" y="2801919"/>
            <a:ext cx="3611881" cy="1064907"/>
          </a:xfrm>
          <a:prstGeom prst="rect">
            <a:avLst/>
          </a:prstGeom>
          <a:ln w="12700">
            <a:miter lim="400000"/>
          </a:ln>
          <a:extLst>
            <a:ext uri="{C572A759-6A51-4108-AA02-DFA0A04FC94B}">
              <ma14:wrappingTextBoxFlag xmlns:ma14="http://schemas.microsoft.com/office/mac/drawingml/2011/main" val="1"/>
            </a:ext>
          </a:extLst>
        </p:spPr>
        <p:txBody>
          <a:bodyPr lIns="146304" tIns="146304" rIns="146304" bIns="146304">
            <a:spAutoFit/>
          </a:bodyPr>
          <a:lstStyle>
            <a:lvl1pPr>
              <a:defRPr sz="6000">
                <a:latin typeface="Proxima Nova Semibold"/>
                <a:ea typeface="Proxima Nova Semibold"/>
                <a:cs typeface="Proxima Nova Semibold"/>
                <a:sym typeface="Proxima Nova Semibold"/>
              </a:defRPr>
            </a:lvl1pPr>
          </a:lstStyle>
          <a:p>
            <a:r>
              <a:rPr lang="sv-SE" sz="5000" b="1" dirty="0">
                <a:latin typeface="Gill Sans" charset="0"/>
                <a:ea typeface="Gill Sans" charset="0"/>
                <a:cs typeface="Gill Sans" charset="0"/>
              </a:rPr>
              <a:t> </a:t>
            </a:r>
            <a:r>
              <a:rPr lang="sv-SE" sz="5000" b="1" dirty="0" err="1" smtClean="0">
                <a:latin typeface="Gill Sans" charset="0"/>
                <a:ea typeface="Gill Sans" charset="0"/>
                <a:cs typeface="Gill Sans" charset="0"/>
              </a:rPr>
              <a:t>How</a:t>
            </a:r>
            <a:endParaRPr lang="sv-SE" sz="5000" b="1" dirty="0">
              <a:latin typeface="Gill Sans" charset="0"/>
              <a:ea typeface="Gill Sans" charset="0"/>
              <a:cs typeface="Gill Sans" charset="0"/>
            </a:endParaRPr>
          </a:p>
        </p:txBody>
      </p:sp>
      <p:sp>
        <p:nvSpPr>
          <p:cNvPr id="521" name="Rectangle"/>
          <p:cNvSpPr/>
          <p:nvPr/>
        </p:nvSpPr>
        <p:spPr>
          <a:xfrm>
            <a:off x="7827581" y="2801919"/>
            <a:ext cx="3611881" cy="3657601"/>
          </a:xfrm>
          <a:prstGeom prst="rect">
            <a:avLst/>
          </a:prstGeom>
          <a:solidFill>
            <a:srgbClr val="B00065"/>
          </a:solidFill>
          <a:ln w="12700">
            <a:miter lim="400000"/>
          </a:ln>
        </p:spPr>
        <p:txBody>
          <a:bodyPr lIns="146304" tIns="146304" rIns="146304" bIns="146304"/>
          <a:lstStyle/>
          <a:p>
            <a:pPr>
              <a:defRPr>
                <a:latin typeface="Segoe UI"/>
                <a:ea typeface="Segoe UI"/>
                <a:cs typeface="Segoe UI"/>
                <a:sym typeface="Segoe UI"/>
              </a:defRPr>
            </a:pPr>
            <a:endParaRPr/>
          </a:p>
        </p:txBody>
      </p:sp>
      <p:sp>
        <p:nvSpPr>
          <p:cNvPr id="522" name="What"/>
          <p:cNvSpPr txBox="1"/>
          <p:nvPr/>
        </p:nvSpPr>
        <p:spPr>
          <a:xfrm>
            <a:off x="7827581" y="2801919"/>
            <a:ext cx="3611881" cy="1064907"/>
          </a:xfrm>
          <a:prstGeom prst="rect">
            <a:avLst/>
          </a:prstGeom>
          <a:ln w="12700">
            <a:miter lim="400000"/>
          </a:ln>
          <a:extLst>
            <a:ext uri="{C572A759-6A51-4108-AA02-DFA0A04FC94B}">
              <ma14:wrappingTextBoxFlag xmlns:ma14="http://schemas.microsoft.com/office/mac/drawingml/2011/main" val="1"/>
            </a:ext>
          </a:extLst>
        </p:spPr>
        <p:txBody>
          <a:bodyPr lIns="146304" tIns="146304" rIns="146304" bIns="146304">
            <a:spAutoFit/>
          </a:bodyPr>
          <a:lstStyle>
            <a:lvl1pPr>
              <a:defRPr sz="6000">
                <a:latin typeface="Proxima Nova Semibold"/>
                <a:ea typeface="Proxima Nova Semibold"/>
                <a:cs typeface="Proxima Nova Semibold"/>
                <a:sym typeface="Proxima Nova Semibold"/>
              </a:defRPr>
            </a:lvl1pPr>
          </a:lstStyle>
          <a:p>
            <a:r>
              <a:rPr lang="sv-SE" sz="5000" b="1" dirty="0">
                <a:latin typeface="Gill Sans" charset="0"/>
                <a:ea typeface="Gill Sans" charset="0"/>
                <a:cs typeface="Gill Sans" charset="0"/>
              </a:rPr>
              <a:t> </a:t>
            </a:r>
            <a:r>
              <a:rPr lang="sv-SE" sz="5000" b="1" dirty="0" err="1" smtClean="0">
                <a:latin typeface="Gill Sans" charset="0"/>
                <a:ea typeface="Gill Sans" charset="0"/>
                <a:cs typeface="Gill Sans" charset="0"/>
              </a:rPr>
              <a:t>What</a:t>
            </a:r>
            <a:endParaRPr lang="sv-SE" sz="5000" b="1" dirty="0">
              <a:latin typeface="Gill Sans" charset="0"/>
              <a:ea typeface="Gill Sans" charset="0"/>
              <a:cs typeface="Gill Sans" charset="0"/>
            </a:endParaRPr>
          </a:p>
        </p:txBody>
      </p:sp>
      <p:sp>
        <p:nvSpPr>
          <p:cNvPr id="523" name="Make the school compliant.  Offer students an inspiring alternative to illegal photos…"/>
          <p:cNvSpPr txBox="1"/>
          <p:nvPr/>
        </p:nvSpPr>
        <p:spPr>
          <a:xfrm>
            <a:off x="637015" y="3685790"/>
            <a:ext cx="3402070" cy="1772793"/>
          </a:xfrm>
          <a:prstGeom prst="rect">
            <a:avLst/>
          </a:prstGeom>
          <a:ln w="12700">
            <a:miter lim="400000"/>
          </a:ln>
          <a:extLst>
            <a:ext uri="{C572A759-6A51-4108-AA02-DFA0A04FC94B}">
              <ma14:wrappingTextBoxFlag xmlns:ma14="http://schemas.microsoft.com/office/mac/drawingml/2011/main" val="1"/>
            </a:ext>
          </a:extLst>
        </p:spPr>
        <p:txBody>
          <a:bodyPr lIns="146304" tIns="146304" rIns="146304" bIns="146304">
            <a:spAutoFit/>
          </a:bodyPr>
          <a:lstStyle/>
          <a:p>
            <a:r>
              <a:rPr sz="1600" dirty="0">
                <a:latin typeface="Gill Sans" charset="0"/>
                <a:ea typeface="Gill Sans" charset="0"/>
                <a:cs typeface="Gill Sans" charset="0"/>
              </a:rPr>
              <a:t>Make the school compliant.  Offer students an inspiring alternative to illegal </a:t>
            </a:r>
            <a:r>
              <a:rPr sz="1600" dirty="0" smtClean="0">
                <a:latin typeface="Gill Sans" charset="0"/>
                <a:ea typeface="Gill Sans" charset="0"/>
                <a:cs typeface="Gill Sans" charset="0"/>
              </a:rPr>
              <a:t>photos</a:t>
            </a:r>
            <a:r>
              <a:rPr lang="sv-SE" sz="1600" dirty="0" smtClean="0">
                <a:latin typeface="Gill Sans" charset="0"/>
                <a:ea typeface="Gill Sans" charset="0"/>
                <a:cs typeface="Gill Sans" charset="0"/>
              </a:rPr>
              <a:t>.</a:t>
            </a:r>
            <a:endParaRPr sz="1600" dirty="0">
              <a:latin typeface="Gill Sans" charset="0"/>
              <a:ea typeface="Gill Sans" charset="0"/>
              <a:cs typeface="Gill Sans" charset="0"/>
            </a:endParaRPr>
          </a:p>
          <a:p>
            <a:endParaRPr sz="1600" dirty="0">
              <a:latin typeface="Gill Sans" charset="0"/>
              <a:ea typeface="Gill Sans" charset="0"/>
              <a:cs typeface="Gill Sans" charset="0"/>
            </a:endParaRPr>
          </a:p>
          <a:p>
            <a:r>
              <a:rPr sz="1600" dirty="0">
                <a:latin typeface="Gill Sans" charset="0"/>
                <a:ea typeface="Gill Sans" charset="0"/>
                <a:cs typeface="Gill Sans" charset="0"/>
              </a:rPr>
              <a:t>Increase student productivity in creating docs and </a:t>
            </a:r>
            <a:r>
              <a:rPr sz="1600" dirty="0" smtClean="0">
                <a:latin typeface="Gill Sans" charset="0"/>
                <a:ea typeface="Gill Sans" charset="0"/>
                <a:cs typeface="Gill Sans" charset="0"/>
              </a:rPr>
              <a:t>presentations</a:t>
            </a:r>
            <a:r>
              <a:rPr lang="sv-SE" sz="1600" dirty="0" smtClean="0">
                <a:latin typeface="Gill Sans" charset="0"/>
                <a:ea typeface="Gill Sans" charset="0"/>
                <a:cs typeface="Gill Sans" charset="0"/>
              </a:rPr>
              <a:t>.</a:t>
            </a:r>
            <a:endParaRPr sz="1600" dirty="0">
              <a:latin typeface="Gill Sans" charset="0"/>
              <a:ea typeface="Gill Sans" charset="0"/>
              <a:cs typeface="Gill Sans" charset="0"/>
            </a:endParaRPr>
          </a:p>
        </p:txBody>
      </p:sp>
      <p:sp>
        <p:nvSpPr>
          <p:cNvPr id="524" name="Have the Office Admin Centralise deploy the app (done in 3min)…"/>
          <p:cNvSpPr txBox="1"/>
          <p:nvPr/>
        </p:nvSpPr>
        <p:spPr>
          <a:xfrm>
            <a:off x="4322678" y="3685790"/>
            <a:ext cx="3402071" cy="2511457"/>
          </a:xfrm>
          <a:prstGeom prst="rect">
            <a:avLst/>
          </a:prstGeom>
          <a:ln w="12700">
            <a:miter lim="400000"/>
          </a:ln>
          <a:extLst>
            <a:ext uri="{C572A759-6A51-4108-AA02-DFA0A04FC94B}">
              <ma14:wrappingTextBoxFlag xmlns:ma14="http://schemas.microsoft.com/office/mac/drawingml/2011/main" val="1"/>
            </a:ext>
          </a:extLst>
        </p:spPr>
        <p:txBody>
          <a:bodyPr lIns="146304" tIns="146304" rIns="146304" bIns="146304">
            <a:spAutoFit/>
          </a:bodyPr>
          <a:lstStyle/>
          <a:p>
            <a:r>
              <a:rPr lang="sv-SE" sz="1600" dirty="0" err="1" smtClean="0">
                <a:latin typeface="Gill Sans" charset="0"/>
                <a:ea typeface="Gill Sans" charset="0"/>
                <a:cs typeface="Gill Sans" charset="0"/>
              </a:rPr>
              <a:t>Your</a:t>
            </a:r>
            <a:r>
              <a:rPr sz="1600" dirty="0" smtClean="0">
                <a:latin typeface="Gill Sans" charset="0"/>
                <a:ea typeface="Gill Sans" charset="0"/>
                <a:cs typeface="Gill Sans" charset="0"/>
              </a:rPr>
              <a:t> </a:t>
            </a:r>
            <a:r>
              <a:rPr sz="1600" dirty="0">
                <a:latin typeface="Gill Sans" charset="0"/>
                <a:ea typeface="Gill Sans" charset="0"/>
                <a:cs typeface="Gill Sans" charset="0"/>
              </a:rPr>
              <a:t>Office Admin </a:t>
            </a:r>
            <a:r>
              <a:rPr lang="sv-SE" sz="1600" dirty="0" err="1" smtClean="0">
                <a:latin typeface="Gill Sans" charset="0"/>
                <a:ea typeface="Gill Sans" charset="0"/>
                <a:cs typeface="Gill Sans" charset="0"/>
              </a:rPr>
              <a:t>centrally</a:t>
            </a:r>
            <a:r>
              <a:rPr lang="sv-SE" sz="1600" dirty="0" smtClean="0">
                <a:latin typeface="Gill Sans" charset="0"/>
                <a:ea typeface="Gill Sans" charset="0"/>
                <a:cs typeface="Gill Sans" charset="0"/>
              </a:rPr>
              <a:t> </a:t>
            </a:r>
            <a:r>
              <a:rPr sz="1600" dirty="0" smtClean="0">
                <a:latin typeface="Gill Sans" charset="0"/>
                <a:ea typeface="Gill Sans" charset="0"/>
                <a:cs typeface="Gill Sans" charset="0"/>
              </a:rPr>
              <a:t>deploy</a:t>
            </a:r>
            <a:r>
              <a:rPr lang="sv-SE" sz="1600" dirty="0" smtClean="0">
                <a:latin typeface="Gill Sans" charset="0"/>
                <a:ea typeface="Gill Sans" charset="0"/>
                <a:cs typeface="Gill Sans" charset="0"/>
              </a:rPr>
              <a:t>s</a:t>
            </a:r>
            <a:r>
              <a:rPr sz="1600" dirty="0" smtClean="0">
                <a:latin typeface="Gill Sans" charset="0"/>
                <a:ea typeface="Gill Sans" charset="0"/>
                <a:cs typeface="Gill Sans" charset="0"/>
              </a:rPr>
              <a:t> </a:t>
            </a:r>
            <a:r>
              <a:rPr sz="1600" dirty="0">
                <a:latin typeface="Gill Sans" charset="0"/>
                <a:ea typeface="Gill Sans" charset="0"/>
                <a:cs typeface="Gill Sans" charset="0"/>
              </a:rPr>
              <a:t>the app </a:t>
            </a:r>
            <a:r>
              <a:rPr lang="sv-SE" sz="1600" dirty="0" err="1" smtClean="0">
                <a:latin typeface="Gill Sans" charset="0"/>
                <a:ea typeface="Gill Sans" charset="0"/>
                <a:cs typeface="Gill Sans" charset="0"/>
              </a:rPr>
              <a:t>across</a:t>
            </a:r>
            <a:r>
              <a:rPr lang="sv-SE" sz="1600" dirty="0" smtClean="0">
                <a:latin typeface="Gill Sans" charset="0"/>
                <a:ea typeface="Gill Sans" charset="0"/>
                <a:cs typeface="Gill Sans" charset="0"/>
              </a:rPr>
              <a:t> the </a:t>
            </a:r>
            <a:r>
              <a:rPr lang="sv-SE" sz="1600" dirty="0" err="1" smtClean="0">
                <a:latin typeface="Gill Sans" charset="0"/>
                <a:ea typeface="Gill Sans" charset="0"/>
                <a:cs typeface="Gill Sans" charset="0"/>
              </a:rPr>
              <a:t>school</a:t>
            </a:r>
            <a:r>
              <a:rPr lang="sv-SE" sz="1600" dirty="0" smtClean="0">
                <a:latin typeface="Gill Sans" charset="0"/>
                <a:ea typeface="Gill Sans" charset="0"/>
                <a:cs typeface="Gill Sans" charset="0"/>
              </a:rPr>
              <a:t> </a:t>
            </a:r>
            <a:r>
              <a:rPr sz="1600" dirty="0" smtClean="0">
                <a:latin typeface="Gill Sans" charset="0"/>
                <a:ea typeface="Gill Sans" charset="0"/>
                <a:cs typeface="Gill Sans" charset="0"/>
              </a:rPr>
              <a:t>(done </a:t>
            </a:r>
            <a:r>
              <a:rPr sz="1600" dirty="0">
                <a:latin typeface="Gill Sans" charset="0"/>
                <a:ea typeface="Gill Sans" charset="0"/>
                <a:cs typeface="Gill Sans" charset="0"/>
              </a:rPr>
              <a:t>in </a:t>
            </a:r>
            <a:r>
              <a:rPr sz="1600" dirty="0" smtClean="0">
                <a:latin typeface="Gill Sans" charset="0"/>
                <a:ea typeface="Gill Sans" charset="0"/>
                <a:cs typeface="Gill Sans" charset="0"/>
              </a:rPr>
              <a:t>3</a:t>
            </a:r>
            <a:r>
              <a:rPr lang="sv-SE" sz="1600" dirty="0" smtClean="0">
                <a:latin typeface="Gill Sans" charset="0"/>
                <a:ea typeface="Gill Sans" charset="0"/>
                <a:cs typeface="Gill Sans" charset="0"/>
              </a:rPr>
              <a:t> </a:t>
            </a:r>
            <a:r>
              <a:rPr sz="1600" dirty="0" smtClean="0">
                <a:latin typeface="Gill Sans" charset="0"/>
                <a:ea typeface="Gill Sans" charset="0"/>
                <a:cs typeface="Gill Sans" charset="0"/>
              </a:rPr>
              <a:t>min</a:t>
            </a:r>
            <a:r>
              <a:rPr lang="sv-SE" sz="1600" dirty="0" smtClean="0">
                <a:latin typeface="Gill Sans" charset="0"/>
                <a:ea typeface="Gill Sans" charset="0"/>
                <a:cs typeface="Gill Sans" charset="0"/>
              </a:rPr>
              <a:t>s</a:t>
            </a:r>
            <a:r>
              <a:rPr sz="1600" dirty="0" smtClean="0">
                <a:latin typeface="Gill Sans" charset="0"/>
                <a:ea typeface="Gill Sans" charset="0"/>
                <a:cs typeface="Gill Sans" charset="0"/>
              </a:rPr>
              <a:t>)</a:t>
            </a:r>
            <a:r>
              <a:rPr lang="sv-SE" sz="1600" dirty="0" smtClean="0">
                <a:latin typeface="Gill Sans" charset="0"/>
                <a:ea typeface="Gill Sans" charset="0"/>
                <a:cs typeface="Gill Sans" charset="0"/>
              </a:rPr>
              <a:t>.</a:t>
            </a:r>
            <a:endParaRPr sz="1600" dirty="0">
              <a:latin typeface="Gill Sans" charset="0"/>
              <a:ea typeface="Gill Sans" charset="0"/>
              <a:cs typeface="Gill Sans" charset="0"/>
            </a:endParaRPr>
          </a:p>
          <a:p>
            <a:endParaRPr sz="1600" dirty="0">
              <a:latin typeface="Gill Sans" charset="0"/>
              <a:ea typeface="Gill Sans" charset="0"/>
              <a:cs typeface="Gill Sans" charset="0"/>
            </a:endParaRPr>
          </a:p>
          <a:p>
            <a:r>
              <a:rPr sz="1600" dirty="0">
                <a:latin typeface="Gill Sans" charset="0"/>
                <a:ea typeface="Gill Sans" charset="0"/>
                <a:cs typeface="Gill Sans" charset="0"/>
              </a:rPr>
              <a:t>Invited students will then automatically </a:t>
            </a:r>
            <a:r>
              <a:rPr sz="1600" dirty="0" smtClean="0">
                <a:latin typeface="Gill Sans" charset="0"/>
                <a:ea typeface="Gill Sans" charset="0"/>
                <a:cs typeface="Gill Sans" charset="0"/>
              </a:rPr>
              <a:t>have </a:t>
            </a:r>
            <a:r>
              <a:rPr sz="1600" dirty="0">
                <a:latin typeface="Gill Sans" charset="0"/>
                <a:ea typeface="Gill Sans" charset="0"/>
                <a:cs typeface="Gill Sans" charset="0"/>
              </a:rPr>
              <a:t>the app icon in the ribbon inside PPT, Word, OneNote and Excel</a:t>
            </a:r>
            <a:r>
              <a:rPr sz="1600" dirty="0" smtClean="0">
                <a:latin typeface="Gill Sans" charset="0"/>
                <a:ea typeface="Gill Sans" charset="0"/>
                <a:cs typeface="Gill Sans" charset="0"/>
              </a:rPr>
              <a:t>.</a:t>
            </a:r>
            <a:r>
              <a:rPr lang="sv-SE" sz="1600" dirty="0" smtClean="0">
                <a:latin typeface="Gill Sans" charset="0"/>
                <a:ea typeface="Gill Sans" charset="0"/>
                <a:cs typeface="Gill Sans" charset="0"/>
              </a:rPr>
              <a:t> </a:t>
            </a:r>
            <a:r>
              <a:rPr lang="sv-SE" sz="1600" dirty="0" err="1" smtClean="0">
                <a:latin typeface="Gill Sans" charset="0"/>
                <a:ea typeface="Gill Sans" charset="0"/>
                <a:cs typeface="Gill Sans" charset="0"/>
              </a:rPr>
              <a:t>They</a:t>
            </a:r>
            <a:r>
              <a:rPr lang="sv-SE" sz="1600" dirty="0" smtClean="0">
                <a:latin typeface="Gill Sans" charset="0"/>
                <a:ea typeface="Gill Sans" charset="0"/>
                <a:cs typeface="Gill Sans" charset="0"/>
              </a:rPr>
              <a:t> just </a:t>
            </a:r>
            <a:r>
              <a:rPr lang="sv-SE" sz="1600" dirty="0" err="1" smtClean="0">
                <a:latin typeface="Gill Sans" charset="0"/>
                <a:ea typeface="Gill Sans" charset="0"/>
                <a:cs typeface="Gill Sans" charset="0"/>
              </a:rPr>
              <a:t>use</a:t>
            </a:r>
            <a:r>
              <a:rPr lang="sv-SE" sz="1600" dirty="0" smtClean="0">
                <a:latin typeface="Gill Sans" charset="0"/>
                <a:ea typeface="Gill Sans" charset="0"/>
                <a:cs typeface="Gill Sans" charset="0"/>
              </a:rPr>
              <a:t> SSO to get it going.</a:t>
            </a:r>
            <a:endParaRPr sz="1600" dirty="0">
              <a:latin typeface="Gill Sans" charset="0"/>
              <a:ea typeface="Gill Sans" charset="0"/>
              <a:cs typeface="Gill Sans" charset="0"/>
            </a:endParaRPr>
          </a:p>
        </p:txBody>
      </p:sp>
      <p:sp>
        <p:nvSpPr>
          <p:cNvPr id="525" name="Students get unlimited access to legal photos, icons and clipart inside the apps they already use. Search or browse curated collections.   Pickit works amazing with PowerPoint designer."/>
          <p:cNvSpPr txBox="1"/>
          <p:nvPr/>
        </p:nvSpPr>
        <p:spPr>
          <a:xfrm>
            <a:off x="7987071" y="3664526"/>
            <a:ext cx="3402070" cy="2019014"/>
          </a:xfrm>
          <a:prstGeom prst="rect">
            <a:avLst/>
          </a:prstGeom>
          <a:ln w="12700">
            <a:miter lim="400000"/>
          </a:ln>
          <a:extLst>
            <a:ext uri="{C572A759-6A51-4108-AA02-DFA0A04FC94B}">
              <ma14:wrappingTextBoxFlag xmlns:ma14="http://schemas.microsoft.com/office/mac/drawingml/2011/main" val="1"/>
            </a:ext>
          </a:extLst>
        </p:spPr>
        <p:txBody>
          <a:bodyPr lIns="146304" tIns="146304" rIns="146304" bIns="146304">
            <a:spAutoFit/>
          </a:bodyPr>
          <a:lstStyle/>
          <a:p>
            <a:r>
              <a:rPr sz="1600" dirty="0">
                <a:latin typeface="Gill Sans" charset="0"/>
                <a:ea typeface="Gill Sans" charset="0"/>
                <a:cs typeface="Gill Sans" charset="0"/>
              </a:rPr>
              <a:t>Students get unlimited access to legal photos, icons and clipart inside the </a:t>
            </a:r>
            <a:r>
              <a:rPr lang="sv-SE" sz="1600" dirty="0" smtClean="0">
                <a:latin typeface="Gill Sans" charset="0"/>
                <a:ea typeface="Gill Sans" charset="0"/>
                <a:cs typeface="Gill Sans" charset="0"/>
              </a:rPr>
              <a:t>programs </a:t>
            </a:r>
            <a:r>
              <a:rPr sz="1600" dirty="0" smtClean="0">
                <a:latin typeface="Gill Sans" charset="0"/>
                <a:ea typeface="Gill Sans" charset="0"/>
                <a:cs typeface="Gill Sans" charset="0"/>
              </a:rPr>
              <a:t>they</a:t>
            </a:r>
            <a:r>
              <a:rPr lang="sv-SE" sz="1600" dirty="0" smtClean="0">
                <a:latin typeface="Gill Sans" charset="0"/>
                <a:ea typeface="Gill Sans" charset="0"/>
                <a:cs typeface="Gill Sans" charset="0"/>
              </a:rPr>
              <a:t>’re</a:t>
            </a:r>
            <a:r>
              <a:rPr sz="1600" dirty="0" smtClean="0">
                <a:latin typeface="Gill Sans" charset="0"/>
                <a:ea typeface="Gill Sans" charset="0"/>
                <a:cs typeface="Gill Sans" charset="0"/>
              </a:rPr>
              <a:t> </a:t>
            </a:r>
            <a:r>
              <a:rPr sz="1600" dirty="0">
                <a:latin typeface="Gill Sans" charset="0"/>
                <a:ea typeface="Gill Sans" charset="0"/>
                <a:cs typeface="Gill Sans" charset="0"/>
              </a:rPr>
              <a:t>already </a:t>
            </a:r>
            <a:r>
              <a:rPr sz="1600" dirty="0" smtClean="0">
                <a:latin typeface="Gill Sans" charset="0"/>
                <a:ea typeface="Gill Sans" charset="0"/>
                <a:cs typeface="Gill Sans" charset="0"/>
              </a:rPr>
              <a:t>us</a:t>
            </a:r>
            <a:r>
              <a:rPr lang="sv-SE" sz="1600" dirty="0" err="1" smtClean="0">
                <a:latin typeface="Gill Sans" charset="0"/>
                <a:ea typeface="Gill Sans" charset="0"/>
                <a:cs typeface="Gill Sans" charset="0"/>
              </a:rPr>
              <a:t>ing</a:t>
            </a:r>
            <a:r>
              <a:rPr sz="1600" dirty="0" smtClean="0">
                <a:latin typeface="Gill Sans" charset="0"/>
                <a:ea typeface="Gill Sans" charset="0"/>
                <a:cs typeface="Gill Sans" charset="0"/>
              </a:rPr>
              <a:t>. </a:t>
            </a:r>
            <a:endParaRPr lang="sv-SE" sz="1600" dirty="0" smtClean="0">
              <a:latin typeface="Gill Sans" charset="0"/>
              <a:ea typeface="Gill Sans" charset="0"/>
              <a:cs typeface="Gill Sans" charset="0"/>
            </a:endParaRPr>
          </a:p>
          <a:p>
            <a:endParaRPr lang="sv-SE" sz="1600" dirty="0">
              <a:latin typeface="Gill Sans" charset="0"/>
              <a:ea typeface="Gill Sans" charset="0"/>
              <a:cs typeface="Gill Sans" charset="0"/>
            </a:endParaRPr>
          </a:p>
          <a:p>
            <a:r>
              <a:rPr lang="sv-SE" sz="1600" dirty="0" err="1" smtClean="0">
                <a:latin typeface="Gill Sans" charset="0"/>
                <a:ea typeface="Gill Sans" charset="0"/>
                <a:cs typeface="Gill Sans" charset="0"/>
              </a:rPr>
              <a:t>They</a:t>
            </a:r>
            <a:r>
              <a:rPr lang="sv-SE" sz="1600" dirty="0" smtClean="0">
                <a:latin typeface="Gill Sans" charset="0"/>
                <a:ea typeface="Gill Sans" charset="0"/>
                <a:cs typeface="Gill Sans" charset="0"/>
              </a:rPr>
              <a:t> </a:t>
            </a:r>
            <a:r>
              <a:rPr lang="sv-SE" sz="1600" dirty="0" err="1" smtClean="0">
                <a:latin typeface="Gill Sans" charset="0"/>
                <a:ea typeface="Gill Sans" charset="0"/>
                <a:cs typeface="Gill Sans" charset="0"/>
              </a:rPr>
              <a:t>can</a:t>
            </a:r>
            <a:r>
              <a:rPr lang="sv-SE" sz="1600" dirty="0" smtClean="0">
                <a:latin typeface="Gill Sans" charset="0"/>
                <a:ea typeface="Gill Sans" charset="0"/>
                <a:cs typeface="Gill Sans" charset="0"/>
              </a:rPr>
              <a:t> s</a:t>
            </a:r>
            <a:r>
              <a:rPr sz="1600" dirty="0" smtClean="0">
                <a:latin typeface="Gill Sans" charset="0"/>
                <a:ea typeface="Gill Sans" charset="0"/>
                <a:cs typeface="Gill Sans" charset="0"/>
              </a:rPr>
              <a:t>earch </a:t>
            </a:r>
            <a:r>
              <a:rPr sz="1600" dirty="0">
                <a:latin typeface="Gill Sans" charset="0"/>
                <a:ea typeface="Gill Sans" charset="0"/>
                <a:cs typeface="Gill Sans" charset="0"/>
              </a:rPr>
              <a:t>or browse curated collections. </a:t>
            </a:r>
            <a:r>
              <a:rPr sz="1600" dirty="0" smtClean="0">
                <a:latin typeface="Gill Sans" charset="0"/>
                <a:ea typeface="Gill Sans" charset="0"/>
                <a:cs typeface="Gill Sans" charset="0"/>
              </a:rPr>
              <a:t>Pickit </a:t>
            </a:r>
            <a:r>
              <a:rPr lang="sv-SE" sz="1600" dirty="0" err="1" smtClean="0">
                <a:latin typeface="Gill Sans" charset="0"/>
                <a:ea typeface="Gill Sans" charset="0"/>
                <a:cs typeface="Gill Sans" charset="0"/>
              </a:rPr>
              <a:t>also</a:t>
            </a:r>
            <a:r>
              <a:rPr lang="sv-SE" sz="1600" dirty="0" smtClean="0">
                <a:latin typeface="Gill Sans" charset="0"/>
                <a:ea typeface="Gill Sans" charset="0"/>
                <a:cs typeface="Gill Sans" charset="0"/>
              </a:rPr>
              <a:t> </a:t>
            </a:r>
            <a:r>
              <a:rPr sz="1600" dirty="0" smtClean="0">
                <a:latin typeface="Gill Sans" charset="0"/>
                <a:ea typeface="Gill Sans" charset="0"/>
                <a:cs typeface="Gill Sans" charset="0"/>
              </a:rPr>
              <a:t>works amazing</a:t>
            </a:r>
            <a:r>
              <a:rPr lang="sv-SE" sz="1600" dirty="0" smtClean="0">
                <a:latin typeface="Gill Sans" charset="0"/>
                <a:ea typeface="Gill Sans" charset="0"/>
                <a:cs typeface="Gill Sans" charset="0"/>
              </a:rPr>
              <a:t>ly</a:t>
            </a:r>
            <a:r>
              <a:rPr sz="1600" dirty="0" smtClean="0">
                <a:latin typeface="Gill Sans" charset="0"/>
                <a:ea typeface="Gill Sans" charset="0"/>
                <a:cs typeface="Gill Sans" charset="0"/>
              </a:rPr>
              <a:t> </a:t>
            </a:r>
            <a:r>
              <a:rPr sz="1600" dirty="0">
                <a:latin typeface="Gill Sans" charset="0"/>
                <a:ea typeface="Gill Sans" charset="0"/>
                <a:cs typeface="Gill Sans" charset="0"/>
              </a:rPr>
              <a:t>with PowerPoint </a:t>
            </a:r>
            <a:r>
              <a:rPr lang="sv-SE" sz="1600" dirty="0" smtClean="0">
                <a:latin typeface="Gill Sans" charset="0"/>
                <a:ea typeface="Gill Sans" charset="0"/>
                <a:cs typeface="Gill Sans" charset="0"/>
              </a:rPr>
              <a:t>D</a:t>
            </a:r>
            <a:r>
              <a:rPr sz="1600" dirty="0" smtClean="0">
                <a:latin typeface="Gill Sans" charset="0"/>
                <a:ea typeface="Gill Sans" charset="0"/>
                <a:cs typeface="Gill Sans" charset="0"/>
              </a:rPr>
              <a:t>esigner</a:t>
            </a:r>
            <a:r>
              <a:rPr sz="1600" dirty="0">
                <a:latin typeface="Gill Sans" charset="0"/>
                <a:ea typeface="Gill Sans" charset="0"/>
                <a:cs typeface="Gill Sans" charset="0"/>
              </a:rPr>
              <a:t>.</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7580" y="409970"/>
            <a:ext cx="3611881" cy="239194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LEGALLY CLEARED"/>
          <p:cNvSpPr txBox="1">
            <a:spLocks noGrp="1"/>
          </p:cNvSpPr>
          <p:nvPr>
            <p:ph type="title"/>
          </p:nvPr>
        </p:nvSpPr>
        <p:spPr>
          <a:xfrm>
            <a:off x="4076069" y="548334"/>
            <a:ext cx="8387479" cy="2367140"/>
          </a:xfrm>
          <a:prstGeom prst="rect">
            <a:avLst/>
          </a:prstGeom>
        </p:spPr>
        <p:txBody>
          <a:bodyPr/>
          <a:lstStyle/>
          <a:p>
            <a:r>
              <a:rPr lang="en-US" dirty="0" smtClean="0"/>
              <a:t>LEGALLY CLEARED</a:t>
            </a:r>
            <a:endParaRPr lang="en-US" dirty="0"/>
          </a:p>
        </p:txBody>
      </p:sp>
      <p:sp>
        <p:nvSpPr>
          <p:cNvPr id="528" name="All images inside Pickit platform are compliant to Microsoft Office standard. Pickit takes responsibility to make sure violent, racy, illegal or otherwise inappropriate content exist in the platform.   This is handled by our double safety procedure. First we use vision API automatic screening. Then we also do manual human oversight.   All users need to know, is that all visuals provided by Pickit are free to use for anything."/>
          <p:cNvSpPr txBox="1">
            <a:spLocks noGrp="1"/>
          </p:cNvSpPr>
          <p:nvPr>
            <p:ph type="body" sz="half" idx="1"/>
          </p:nvPr>
        </p:nvSpPr>
        <p:spPr>
          <a:xfrm>
            <a:off x="5050465" y="3310349"/>
            <a:ext cx="6800872" cy="2526007"/>
          </a:xfrm>
          <a:prstGeom prst="rect">
            <a:avLst/>
          </a:prstGeom>
        </p:spPr>
        <p:txBody>
          <a:bodyPr>
            <a:normAutofit/>
          </a:bodyPr>
          <a:lstStyle/>
          <a:p>
            <a:pPr defTabSz="416189">
              <a:defRPr sz="1782"/>
            </a:pPr>
            <a:r>
              <a:rPr lang="en-US" dirty="0" smtClean="0">
                <a:latin typeface="Gill Sans" charset="0"/>
                <a:ea typeface="Gill Sans" charset="0"/>
                <a:cs typeface="Gill Sans" charset="0"/>
              </a:rPr>
              <a:t>All images inside the Pickit platform are compliant to Microsoft Office standard. Pickit takes responsibility to make sure violent, racy, illegal or otherwise inappropriate content doesn’t feature on the platform. </a:t>
            </a:r>
            <a:br>
              <a:rPr lang="en-US" dirty="0" smtClean="0">
                <a:latin typeface="Gill Sans" charset="0"/>
                <a:ea typeface="Gill Sans" charset="0"/>
                <a:cs typeface="Gill Sans" charset="0"/>
              </a:rPr>
            </a:br>
            <a:r>
              <a:rPr lang="en-US" dirty="0" smtClean="0">
                <a:latin typeface="Gill Sans" charset="0"/>
                <a:ea typeface="Gill Sans" charset="0"/>
                <a:cs typeface="Gill Sans" charset="0"/>
              </a:rPr>
              <a:t/>
            </a:r>
            <a:br>
              <a:rPr lang="en-US" dirty="0" smtClean="0">
                <a:latin typeface="Gill Sans" charset="0"/>
                <a:ea typeface="Gill Sans" charset="0"/>
                <a:cs typeface="Gill Sans" charset="0"/>
              </a:rPr>
            </a:br>
            <a:r>
              <a:rPr lang="en-US" dirty="0" smtClean="0">
                <a:latin typeface="Gill Sans" charset="0"/>
                <a:ea typeface="Gill Sans" charset="0"/>
                <a:cs typeface="Gill Sans" charset="0"/>
              </a:rPr>
              <a:t>This is handled by our double safety procedure. First we use vision API automatic screening. Secondly we use manual human curation. </a:t>
            </a:r>
            <a:br>
              <a:rPr lang="en-US" dirty="0" smtClean="0">
                <a:latin typeface="Gill Sans" charset="0"/>
                <a:ea typeface="Gill Sans" charset="0"/>
                <a:cs typeface="Gill Sans" charset="0"/>
              </a:rPr>
            </a:br>
            <a:r>
              <a:rPr lang="en-US" dirty="0" smtClean="0">
                <a:latin typeface="Gill Sans" charset="0"/>
                <a:ea typeface="Gill Sans" charset="0"/>
                <a:cs typeface="Gill Sans" charset="0"/>
              </a:rPr>
              <a:t/>
            </a:r>
            <a:br>
              <a:rPr lang="en-US" dirty="0" smtClean="0">
                <a:latin typeface="Gill Sans" charset="0"/>
                <a:ea typeface="Gill Sans" charset="0"/>
                <a:cs typeface="Gill Sans" charset="0"/>
              </a:rPr>
            </a:br>
            <a:r>
              <a:rPr lang="en-US" dirty="0" smtClean="0">
                <a:latin typeface="Gill Sans" charset="0"/>
                <a:ea typeface="Gill Sans" charset="0"/>
                <a:cs typeface="Gill Sans" charset="0"/>
              </a:rPr>
              <a:t>All users need to know is that all visuals provided by Pickit are licensed, legally cleared, and free to use for anything.</a:t>
            </a:r>
            <a:endParaRPr lang="en-US" dirty="0">
              <a:latin typeface="Gill Sans" charset="0"/>
              <a:ea typeface="Gill Sans" charset="0"/>
              <a:cs typeface="Gill Sans" charset="0"/>
            </a:endParaRPr>
          </a:p>
        </p:txBody>
      </p:sp>
      <p:pic>
        <p:nvPicPr>
          <p:cNvPr id="529" name="legally-cleared_2.jpg" descr="legally-cleared_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451604" y="1436142"/>
            <a:ext cx="7006847" cy="411271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7F5"/>
        </a:solidFill>
        <a:effectLst/>
      </p:bgPr>
    </p:bg>
    <p:spTree>
      <p:nvGrpSpPr>
        <p:cNvPr id="1" name=""/>
        <p:cNvGrpSpPr/>
        <p:nvPr/>
      </p:nvGrpSpPr>
      <p:grpSpPr>
        <a:xfrm>
          <a:off x="0" y="0"/>
          <a:ext cx="0" cy="0"/>
          <a:chOff x="0" y="0"/>
          <a:chExt cx="0" cy="0"/>
        </a:xfrm>
      </p:grpSpPr>
      <p:sp>
        <p:nvSpPr>
          <p:cNvPr id="534" name="Shape 159"/>
          <p:cNvSpPr txBox="1"/>
          <p:nvPr/>
        </p:nvSpPr>
        <p:spPr>
          <a:xfrm>
            <a:off x="8662566" y="4388958"/>
            <a:ext cx="3261229" cy="1237185"/>
          </a:xfrm>
          <a:prstGeom prst="rect">
            <a:avLst/>
          </a:prstGeom>
          <a:ln w="12700">
            <a:miter lim="400000"/>
          </a:ln>
          <a:extLst>
            <a:ext uri="{C572A759-6A51-4108-AA02-DFA0A04FC94B}">
              <ma14:wrappingTextBoxFlag xmlns:ma14="http://schemas.microsoft.com/office/mac/drawingml/2011/main" val="1"/>
            </a:ext>
          </a:extLst>
        </p:spPr>
        <p:txBody>
          <a:bodyPr wrap="square" lIns="25870" tIns="25870" rIns="25870" bIns="25870">
            <a:spAutoFit/>
          </a:bodyPr>
          <a:lstStyle/>
          <a:p>
            <a:pPr marL="134937" indent="-134937" defTabSz="420393">
              <a:buSzPct val="100000"/>
              <a:buFont typeface="Arial"/>
              <a:buChar char="•"/>
              <a:defRPr sz="1100">
                <a:solidFill>
                  <a:srgbClr val="464644"/>
                </a:solidFill>
              </a:defRPr>
            </a:pPr>
            <a:r>
              <a:rPr lang="en-US" dirty="0" smtClean="0">
                <a:latin typeface="Gill Sans" charset="0"/>
                <a:ea typeface="Gill Sans" charset="0"/>
                <a:cs typeface="Gill Sans" charset="0"/>
              </a:rPr>
              <a:t>Share and access your </a:t>
            </a:r>
            <a:r>
              <a:rPr lang="en-US" u="sng" dirty="0" smtClean="0">
                <a:latin typeface="Gill Sans" charset="0"/>
                <a:ea typeface="Gill Sans" charset="0"/>
                <a:cs typeface="Gill Sans" charset="0"/>
              </a:rPr>
              <a:t>own</a:t>
            </a:r>
            <a:r>
              <a:rPr lang="en-US" dirty="0" smtClean="0">
                <a:latin typeface="Gill Sans" charset="0"/>
                <a:ea typeface="Gill Sans" charset="0"/>
                <a:cs typeface="Gill Sans" charset="0"/>
              </a:rPr>
              <a:t> company images directly in the apps your employees are using.</a:t>
            </a:r>
            <a:endParaRPr lang="en-US" sz="1200" dirty="0" smtClean="0">
              <a:solidFill>
                <a:srgbClr val="FFFFFF"/>
              </a:solidFill>
              <a:latin typeface="Gill Sans" charset="0"/>
              <a:ea typeface="Gill Sans" charset="0"/>
              <a:cs typeface="Gill Sans" charset="0"/>
            </a:endParaRPr>
          </a:p>
          <a:p>
            <a:pPr marL="134937" indent="-134937" defTabSz="420393">
              <a:buSzPct val="100000"/>
              <a:buFont typeface="Arial"/>
              <a:buChar char="•"/>
              <a:defRPr sz="1100">
                <a:solidFill>
                  <a:srgbClr val="464644"/>
                </a:solidFill>
              </a:defRPr>
            </a:pPr>
            <a:r>
              <a:rPr lang="en-US" dirty="0" smtClean="0">
                <a:latin typeface="Gill Sans" charset="0"/>
                <a:ea typeface="Gill Sans" charset="0"/>
                <a:cs typeface="Gill Sans" charset="0"/>
              </a:rPr>
              <a:t>Revenue model: monthly/yearly recurring license fee per seat</a:t>
            </a:r>
            <a:endParaRPr lang="en-US" sz="1200" dirty="0" smtClean="0">
              <a:solidFill>
                <a:srgbClr val="FFFFFF"/>
              </a:solidFill>
              <a:latin typeface="Gill Sans" charset="0"/>
              <a:ea typeface="Gill Sans" charset="0"/>
              <a:cs typeface="Gill Sans" charset="0"/>
            </a:endParaRPr>
          </a:p>
          <a:p>
            <a:pPr marL="134937" indent="-134937" defTabSz="420393">
              <a:buSzPct val="100000"/>
              <a:buFont typeface="Arial"/>
              <a:buChar char="•"/>
              <a:defRPr sz="1100">
                <a:solidFill>
                  <a:srgbClr val="464644"/>
                </a:solidFill>
              </a:defRPr>
            </a:pPr>
            <a:r>
              <a:rPr lang="en-US" dirty="0" smtClean="0">
                <a:latin typeface="Gill Sans" charset="0"/>
                <a:ea typeface="Gill Sans" charset="0"/>
                <a:cs typeface="Gill Sans" charset="0"/>
              </a:rPr>
              <a:t>Available for apps in Office 365/2016 and on the web</a:t>
            </a:r>
          </a:p>
          <a:p>
            <a:pPr marL="134937" indent="-134937" defTabSz="420393">
              <a:buSzPct val="100000"/>
              <a:buFont typeface="Arial"/>
              <a:buChar char="•"/>
              <a:defRPr sz="1100">
                <a:solidFill>
                  <a:srgbClr val="464644"/>
                </a:solidFill>
              </a:defRPr>
            </a:pPr>
            <a:endParaRPr lang="en-US" dirty="0">
              <a:latin typeface="Gill Sans" charset="0"/>
              <a:ea typeface="Gill Sans" charset="0"/>
              <a:cs typeface="Gill Sans" charset="0"/>
            </a:endParaRPr>
          </a:p>
          <a:p>
            <a:pPr marL="134937" indent="-134937" defTabSz="420393">
              <a:buSzPct val="100000"/>
              <a:buFont typeface="Arial"/>
              <a:buChar char="•"/>
              <a:defRPr sz="1100">
                <a:solidFill>
                  <a:srgbClr val="464644"/>
                </a:solidFill>
              </a:defRPr>
            </a:pPr>
            <a:r>
              <a:rPr lang="en-US" dirty="0" smtClean="0">
                <a:latin typeface="Gill Sans" charset="0"/>
                <a:ea typeface="Gill Sans" charset="0"/>
                <a:cs typeface="Gill Sans" charset="0"/>
              </a:rPr>
              <a:t>From $50/month, minimum 10 users.</a:t>
            </a:r>
          </a:p>
        </p:txBody>
      </p:sp>
      <p:sp>
        <p:nvSpPr>
          <p:cNvPr id="535" name="Shape 162"/>
          <p:cNvSpPr txBox="1"/>
          <p:nvPr/>
        </p:nvSpPr>
        <p:spPr>
          <a:xfrm>
            <a:off x="781242" y="4388958"/>
            <a:ext cx="3212024" cy="2118677"/>
          </a:xfrm>
          <a:prstGeom prst="rect">
            <a:avLst/>
          </a:prstGeom>
          <a:ln w="12700">
            <a:miter lim="400000"/>
          </a:ln>
          <a:extLst>
            <a:ext uri="{C572A759-6A51-4108-AA02-DFA0A04FC94B}">
              <ma14:wrappingTextBoxFlag xmlns:ma14="http://schemas.microsoft.com/office/mac/drawingml/2011/main" val="1"/>
            </a:ext>
          </a:extLst>
        </p:spPr>
        <p:txBody>
          <a:bodyPr lIns="25870" tIns="25870" rIns="25870" bIns="25870">
            <a:normAutofit/>
          </a:bodyPr>
          <a:lstStyle/>
          <a:p>
            <a:pPr marL="150812" indent="-119062" defTabSz="420393">
              <a:buSzPct val="100000"/>
              <a:buFont typeface="Arial"/>
              <a:buChar char="•"/>
              <a:defRPr sz="1100">
                <a:solidFill>
                  <a:srgbClr val="464644"/>
                </a:solidFill>
              </a:defRPr>
            </a:pPr>
            <a:r>
              <a:rPr lang="en-US" dirty="0" smtClean="0">
                <a:latin typeface="Gill Sans" charset="0"/>
                <a:ea typeface="Gill Sans" charset="0"/>
                <a:cs typeface="Gill Sans" charset="0"/>
              </a:rPr>
              <a:t>Create stunning presentations in minutes with the Pickit Free Images app</a:t>
            </a:r>
          </a:p>
          <a:p>
            <a:pPr marL="150812" indent="-119062" defTabSz="420393">
              <a:buSzPct val="100000"/>
              <a:buFont typeface="Arial"/>
              <a:buChar char="•"/>
              <a:defRPr sz="1100">
                <a:solidFill>
                  <a:srgbClr val="464644"/>
                </a:solidFill>
              </a:defRPr>
            </a:pPr>
            <a:r>
              <a:rPr lang="en-US" dirty="0" smtClean="0">
                <a:latin typeface="Gill Sans" charset="0"/>
                <a:ea typeface="Gill Sans" charset="0"/>
                <a:cs typeface="Gill Sans" charset="0"/>
              </a:rPr>
              <a:t>Revenue model: “Freemium” monthly/yearly upgrade available inside app for $1.99/month</a:t>
            </a:r>
          </a:p>
          <a:p>
            <a:pPr marL="150812" indent="-119062" defTabSz="420393">
              <a:buSzPct val="100000"/>
              <a:buFont typeface="Arial"/>
              <a:buChar char="•"/>
              <a:defRPr sz="1100">
                <a:solidFill>
                  <a:srgbClr val="464644"/>
                </a:solidFill>
              </a:defRPr>
            </a:pPr>
            <a:r>
              <a:rPr lang="en-US" dirty="0" smtClean="0">
                <a:latin typeface="Gill Sans" charset="0"/>
                <a:ea typeface="Gill Sans" charset="0"/>
                <a:cs typeface="Gill Sans" charset="0"/>
              </a:rPr>
              <a:t>Available in Office 2013, Office 365 and Windows 10</a:t>
            </a:r>
            <a:endParaRPr lang="en-US" dirty="0">
              <a:latin typeface="Gill Sans" charset="0"/>
              <a:ea typeface="Gill Sans" charset="0"/>
              <a:cs typeface="Gill Sans" charset="0"/>
            </a:endParaRPr>
          </a:p>
        </p:txBody>
      </p:sp>
      <p:sp>
        <p:nvSpPr>
          <p:cNvPr id="536" name="Rubrik 1"/>
          <p:cNvSpPr txBox="1"/>
          <p:nvPr/>
        </p:nvSpPr>
        <p:spPr>
          <a:xfrm>
            <a:off x="652937" y="531146"/>
            <a:ext cx="11151714" cy="703439"/>
          </a:xfrm>
          <a:prstGeom prst="rect">
            <a:avLst/>
          </a:prstGeom>
          <a:ln w="12700">
            <a:miter lim="400000"/>
          </a:ln>
          <a:extLst>
            <a:ext uri="{C572A759-6A51-4108-AA02-DFA0A04FC94B}">
              <ma14:wrappingTextBoxFlag xmlns:ma14="http://schemas.microsoft.com/office/mac/drawingml/2011/main" val="1"/>
            </a:ext>
          </a:extLst>
        </p:spPr>
        <p:txBody>
          <a:bodyPr lIns="46566" tIns="46566" rIns="46566" bIns="46566">
            <a:spAutoFit/>
          </a:bodyPr>
          <a:lstStyle>
            <a:lvl1pPr algn="ctr" defTabSz="465666">
              <a:lnSpc>
                <a:spcPct val="90000"/>
              </a:lnSpc>
              <a:defRPr sz="4400" b="1">
                <a:solidFill>
                  <a:srgbClr val="2B2B29"/>
                </a:solidFill>
                <a:latin typeface="Proxima Nova Extrabold"/>
                <a:ea typeface="Proxima Nova Extrabold"/>
                <a:cs typeface="Proxima Nova Extrabold"/>
                <a:sym typeface="Proxima Nova Extrabold"/>
              </a:defRPr>
            </a:lvl1pPr>
          </a:lstStyle>
          <a:p>
            <a:r>
              <a:rPr lang="en-US" dirty="0" smtClean="0">
                <a:latin typeface="Gill Sans" charset="0"/>
                <a:ea typeface="Gill Sans" charset="0"/>
                <a:cs typeface="Gill Sans" charset="0"/>
              </a:rPr>
              <a:t>Pickit now comes in 3 versions</a:t>
            </a:r>
            <a:endParaRPr lang="en-US" dirty="0">
              <a:latin typeface="Gill Sans" charset="0"/>
              <a:ea typeface="Gill Sans" charset="0"/>
              <a:cs typeface="Gill Sans" charset="0"/>
            </a:endParaRPr>
          </a:p>
        </p:txBody>
      </p:sp>
      <p:sp>
        <p:nvSpPr>
          <p:cNvPr id="537" name="Shape 157"/>
          <p:cNvSpPr txBox="1"/>
          <p:nvPr/>
        </p:nvSpPr>
        <p:spPr>
          <a:xfrm>
            <a:off x="7732693" y="3474248"/>
            <a:ext cx="4700607" cy="900593"/>
          </a:xfrm>
          <a:prstGeom prst="rect">
            <a:avLst/>
          </a:prstGeom>
          <a:ln w="12700">
            <a:miter lim="400000"/>
          </a:ln>
          <a:extLst>
            <a:ext uri="{C572A759-6A51-4108-AA02-DFA0A04FC94B}">
              <ma14:wrappingTextBoxFlag xmlns:ma14="http://schemas.microsoft.com/office/mac/drawingml/2011/main" val="1"/>
            </a:ext>
          </a:extLst>
        </p:spPr>
        <p:txBody>
          <a:bodyPr lIns="25870" tIns="25870" rIns="25870" bIns="25870">
            <a:normAutofit/>
          </a:bodyPr>
          <a:lstStyle/>
          <a:p>
            <a:pPr algn="ctr" defTabSz="416189">
              <a:defRPr sz="2800">
                <a:solidFill>
                  <a:srgbClr val="6E4775"/>
                </a:solidFill>
                <a:latin typeface="Proxima Nova Light"/>
                <a:ea typeface="Proxima Nova Light"/>
                <a:cs typeface="Proxima Nova Light"/>
                <a:sym typeface="Proxima Nova Light"/>
              </a:defRPr>
            </a:pPr>
            <a:r>
              <a:rPr lang="en-US" sz="2400" dirty="0">
                <a:solidFill>
                  <a:srgbClr val="926F97"/>
                </a:solidFill>
                <a:latin typeface="Gill Sans" charset="0"/>
                <a:ea typeface="Gill Sans" charset="0"/>
                <a:cs typeface="Gill Sans" charset="0"/>
              </a:rPr>
              <a:t>Pickit Business</a:t>
            </a:r>
          </a:p>
          <a:p>
            <a:pPr algn="ctr" defTabSz="420393">
              <a:buSzPct val="100000"/>
              <a:defRPr sz="1100">
                <a:solidFill>
                  <a:srgbClr val="464644"/>
                </a:solidFill>
              </a:defRPr>
            </a:pPr>
            <a:r>
              <a:rPr lang="en-US" sz="1200" dirty="0">
                <a:latin typeface="Gill Sans" charset="0"/>
                <a:ea typeface="Gill Sans" charset="0"/>
                <a:cs typeface="Gill Sans" charset="0"/>
              </a:rPr>
              <a:t>An Image Bank that actually gets used</a:t>
            </a:r>
            <a:br>
              <a:rPr lang="en-US" sz="1200" dirty="0">
                <a:latin typeface="Gill Sans" charset="0"/>
                <a:ea typeface="Gill Sans" charset="0"/>
                <a:cs typeface="Gill Sans" charset="0"/>
              </a:rPr>
            </a:br>
            <a:endParaRPr lang="en-US" sz="1200" dirty="0">
              <a:latin typeface="Gill Sans" charset="0"/>
              <a:ea typeface="Gill Sans" charset="0"/>
              <a:cs typeface="Gill Sans" charset="0"/>
            </a:endParaRPr>
          </a:p>
        </p:txBody>
      </p:sp>
      <p:sp>
        <p:nvSpPr>
          <p:cNvPr id="538" name="Shape 160"/>
          <p:cNvSpPr txBox="1"/>
          <p:nvPr/>
        </p:nvSpPr>
        <p:spPr>
          <a:xfrm>
            <a:off x="804390" y="3435446"/>
            <a:ext cx="2813456" cy="606243"/>
          </a:xfrm>
          <a:prstGeom prst="rect">
            <a:avLst/>
          </a:prstGeom>
          <a:ln w="12700">
            <a:miter lim="400000"/>
          </a:ln>
          <a:extLst>
            <a:ext uri="{C572A759-6A51-4108-AA02-DFA0A04FC94B}">
              <ma14:wrappingTextBoxFlag xmlns:ma14="http://schemas.microsoft.com/office/mac/drawingml/2011/main" val="1"/>
            </a:ext>
          </a:extLst>
        </p:spPr>
        <p:txBody>
          <a:bodyPr wrap="square" lIns="25870" tIns="25870" rIns="25870" bIns="25870">
            <a:spAutoFit/>
          </a:bodyPr>
          <a:lstStyle/>
          <a:p>
            <a:pPr algn="ctr" defTabSz="416189">
              <a:defRPr sz="2800">
                <a:solidFill>
                  <a:srgbClr val="FF0091"/>
                </a:solidFill>
                <a:latin typeface="Proxima Nova Light"/>
                <a:ea typeface="Proxima Nova Light"/>
                <a:cs typeface="Proxima Nova Light"/>
                <a:sym typeface="Proxima Nova Light"/>
              </a:defRPr>
            </a:pPr>
            <a:r>
              <a:rPr lang="en-US" sz="2400" dirty="0" smtClean="0">
                <a:solidFill>
                  <a:srgbClr val="FF63BE"/>
                </a:solidFill>
                <a:latin typeface="Gill Sans" charset="0"/>
                <a:ea typeface="Gill Sans" charset="0"/>
                <a:cs typeface="Gill Sans" charset="0"/>
              </a:rPr>
              <a:t>Pickit Free Images</a:t>
            </a:r>
          </a:p>
          <a:p>
            <a:pPr algn="ctr" defTabSz="416189">
              <a:defRPr sz="1500">
                <a:solidFill>
                  <a:srgbClr val="464644"/>
                </a:solidFill>
                <a:latin typeface="Proxima Nova Light"/>
                <a:ea typeface="Proxima Nova Light"/>
                <a:cs typeface="Proxima Nova Light"/>
                <a:sym typeface="Proxima Nova Light"/>
              </a:defRPr>
            </a:pPr>
            <a:r>
              <a:rPr lang="en-US" sz="1200" dirty="0" smtClean="0">
                <a:latin typeface="Gill Sans" charset="0"/>
                <a:ea typeface="Gill Sans" charset="0"/>
                <a:cs typeface="Gill Sans" charset="0"/>
              </a:rPr>
              <a:t>Free images, legally cleared</a:t>
            </a:r>
            <a:endParaRPr lang="en-US" sz="1200" dirty="0">
              <a:latin typeface="Gill Sans" charset="0"/>
              <a:ea typeface="Gill Sans" charset="0"/>
              <a:cs typeface="Gill Sans" charset="0"/>
            </a:endParaRPr>
          </a:p>
        </p:txBody>
      </p:sp>
      <p:grpSp>
        <p:nvGrpSpPr>
          <p:cNvPr id="543" name="Grupp 2"/>
          <p:cNvGrpSpPr/>
          <p:nvPr/>
        </p:nvGrpSpPr>
        <p:grpSpPr>
          <a:xfrm>
            <a:off x="8727480" y="1961681"/>
            <a:ext cx="2711031" cy="1461874"/>
            <a:chOff x="0" y="0"/>
            <a:chExt cx="3736140" cy="2014645"/>
          </a:xfrm>
        </p:grpSpPr>
        <p:grpSp>
          <p:nvGrpSpPr>
            <p:cNvPr id="541" name="Grupp 17"/>
            <p:cNvGrpSpPr/>
            <p:nvPr/>
          </p:nvGrpSpPr>
          <p:grpSpPr>
            <a:xfrm>
              <a:off x="0" y="-1"/>
              <a:ext cx="3736141" cy="2014647"/>
              <a:chOff x="0" y="0"/>
              <a:chExt cx="3736140" cy="2014645"/>
            </a:xfrm>
          </p:grpSpPr>
          <p:pic>
            <p:nvPicPr>
              <p:cNvPr id="539" name="1200w.png" descr="1200w.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63"/>
                <a:ext cx="3736141" cy="2013382"/>
              </a:xfrm>
              <a:prstGeom prst="rect">
                <a:avLst/>
              </a:prstGeom>
              <a:ln w="12700" cap="flat">
                <a:noFill/>
                <a:miter lim="400000"/>
              </a:ln>
              <a:effectLst/>
            </p:spPr>
          </p:pic>
          <p:pic>
            <p:nvPicPr>
              <p:cNvPr id="540" name="ppt-laptop_CUT.png" descr="ppt-laptop_CU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006" y="-1"/>
                <a:ext cx="3270135" cy="2013383"/>
              </a:xfrm>
              <a:prstGeom prst="rect">
                <a:avLst/>
              </a:prstGeom>
              <a:ln w="12700" cap="flat">
                <a:noFill/>
                <a:miter lim="400000"/>
              </a:ln>
              <a:effectLst/>
            </p:spPr>
          </p:pic>
        </p:grpSp>
        <p:pic>
          <p:nvPicPr>
            <p:cNvPr id="542" name="Bildobjekt 16" descr="Bildobjekt 1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66007" y="177467"/>
              <a:ext cx="2801712" cy="1570523"/>
            </a:xfrm>
            <a:prstGeom prst="rect">
              <a:avLst/>
            </a:prstGeom>
            <a:ln w="12700" cap="flat">
              <a:noFill/>
              <a:miter lim="400000"/>
            </a:ln>
            <a:effectLst/>
          </p:spPr>
        </p:pic>
      </p:grpSp>
      <p:pic>
        <p:nvPicPr>
          <p:cNvPr id="544" name="Bildobjekt 20" descr="Bildobjekt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69522" y="6216812"/>
            <a:ext cx="1154274" cy="467480"/>
          </a:xfrm>
          <a:prstGeom prst="rect">
            <a:avLst/>
          </a:prstGeom>
          <a:ln w="12700">
            <a:miter lim="400000"/>
          </a:ln>
        </p:spPr>
      </p:pic>
      <p:pic>
        <p:nvPicPr>
          <p:cNvPr id="545" name="Add-in_Indiv_0.png" descr="Add-in_Indiv_0.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5177" y="1961679"/>
            <a:ext cx="2711881" cy="1461874"/>
          </a:xfrm>
          <a:prstGeom prst="rect">
            <a:avLst/>
          </a:prstGeom>
          <a:ln w="12700">
            <a:miter lim="400000"/>
          </a:ln>
        </p:spPr>
      </p:pic>
      <p:grpSp>
        <p:nvGrpSpPr>
          <p:cNvPr id="5" name="Group 4"/>
          <p:cNvGrpSpPr/>
          <p:nvPr/>
        </p:nvGrpSpPr>
        <p:grpSpPr>
          <a:xfrm>
            <a:off x="4791328" y="1961679"/>
            <a:ext cx="2711881" cy="1461874"/>
            <a:chOff x="4470248" y="1973572"/>
            <a:chExt cx="2711881" cy="1461874"/>
          </a:xfrm>
        </p:grpSpPr>
        <p:pic>
          <p:nvPicPr>
            <p:cNvPr id="14" name="Add-in_Indiv_0.png" descr="Add-in_Indiv_0.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70248" y="1973572"/>
              <a:ext cx="2711881" cy="1461874"/>
            </a:xfrm>
            <a:prstGeom prst="rect">
              <a:avLst/>
            </a:prstGeom>
            <a:ln w="12700">
              <a:miter lim="400000"/>
            </a:ln>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b="4253"/>
            <a:stretch/>
          </p:blipFill>
          <p:spPr>
            <a:xfrm>
              <a:off x="4805643" y="2103263"/>
              <a:ext cx="2039375" cy="1176881"/>
            </a:xfrm>
            <a:prstGeom prst="rect">
              <a:avLst/>
            </a:prstGeom>
          </p:spPr>
        </p:pic>
        <p:sp>
          <p:nvSpPr>
            <p:cNvPr id="17" name="Rectangle 16"/>
            <p:cNvSpPr/>
            <p:nvPr/>
          </p:nvSpPr>
          <p:spPr>
            <a:xfrm>
              <a:off x="4800600" y="2288009"/>
              <a:ext cx="1542839" cy="959487"/>
            </a:xfrm>
            <a:prstGeom prst="rect">
              <a:avLst/>
            </a:prstGeom>
            <a:solidFill>
              <a:srgbClr val="E1E1DF"/>
            </a:solidFill>
            <a:ln w="1079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6304" tIns="146304" rIns="146304" bIns="146304" numCol="1" spcCol="38100" rtlCol="0" anchor="t">
              <a:spAutoFit/>
            </a:bodyPr>
            <a:lstStyle/>
            <a:p>
              <a:pPr marL="0" marR="0" indent="0" algn="l" defTabSz="932742"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505050"/>
                </a:solidFill>
                <a:effectLst/>
                <a:uFillTx/>
                <a:latin typeface="Segoe UI"/>
                <a:ea typeface="Segoe UI"/>
                <a:cs typeface="Segoe UI"/>
                <a:sym typeface="Segoe UI"/>
              </a:endParaRPr>
            </a:p>
          </p:txBody>
        </p:sp>
        <p:sp>
          <p:nvSpPr>
            <p:cNvPr id="18" name="Rectangle 17"/>
            <p:cNvSpPr/>
            <p:nvPr/>
          </p:nvSpPr>
          <p:spPr>
            <a:xfrm>
              <a:off x="4937804" y="2368463"/>
              <a:ext cx="1324686" cy="798579"/>
            </a:xfrm>
            <a:prstGeom prst="rect">
              <a:avLst/>
            </a:prstGeom>
            <a:solidFill>
              <a:srgbClr val="96E6BE"/>
            </a:solidFill>
            <a:ln w="10795" cap="flat">
              <a:noFill/>
              <a:prstDash val="solid"/>
              <a:round/>
            </a:ln>
            <a:effectLst>
              <a:outerShdw blurRad="50800" dist="762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6304" tIns="146304" rIns="146304" bIns="146304" numCol="1" spcCol="38100" rtlCol="0" anchor="t">
              <a:spAutoFit/>
            </a:bodyPr>
            <a:lstStyle/>
            <a:p>
              <a:pPr marL="0" marR="0" indent="0" algn="l" defTabSz="932742"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505050"/>
                </a:solidFill>
                <a:effectLst/>
                <a:uFillTx/>
                <a:latin typeface="Segoe UI"/>
                <a:ea typeface="Segoe UI"/>
                <a:cs typeface="Segoe UI"/>
                <a:sym typeface="Segoe UI"/>
              </a:endParaRPr>
            </a:p>
          </p:txBody>
        </p:sp>
        <p:pic>
          <p:nvPicPr>
            <p:cNvPr id="3" name="Picture 2"/>
            <p:cNvPicPr>
              <a:picLocks noChangeAspect="1"/>
            </p:cNvPicPr>
            <p:nvPr/>
          </p:nvPicPr>
          <p:blipFill rotWithShape="1">
            <a:blip r:embed="rId8"/>
            <a:srcRect r="6311"/>
            <a:stretch/>
          </p:blipFill>
          <p:spPr>
            <a:xfrm>
              <a:off x="4937803" y="2372070"/>
              <a:ext cx="1324687" cy="794972"/>
            </a:xfrm>
            <a:prstGeom prst="rect">
              <a:avLst/>
            </a:prstGeom>
          </p:spPr>
        </p:pic>
        <p:sp>
          <p:nvSpPr>
            <p:cNvPr id="4" name="TextBox 3"/>
            <p:cNvSpPr txBox="1"/>
            <p:nvPr/>
          </p:nvSpPr>
          <p:spPr>
            <a:xfrm>
              <a:off x="5353493" y="2673067"/>
              <a:ext cx="908997" cy="5416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6304" tIns="146304" rIns="146304" bIns="146304" numCol="1" spcCol="38100" rtlCol="0" anchor="t">
              <a:spAutoFit/>
            </a:bodyPr>
            <a:lstStyle/>
            <a:p>
              <a:pPr marL="0" marR="0" indent="0" algn="r" defTabSz="932742" rtl="0" fontAlgn="auto" latinLnBrk="0" hangingPunct="0">
                <a:lnSpc>
                  <a:spcPct val="100000"/>
                </a:lnSpc>
                <a:spcBef>
                  <a:spcPts val="0"/>
                </a:spcBef>
                <a:spcAft>
                  <a:spcPts val="0"/>
                </a:spcAft>
                <a:buClrTx/>
                <a:buSzTx/>
                <a:buFontTx/>
                <a:buNone/>
                <a:tabLst/>
              </a:pPr>
              <a:r>
                <a:rPr kumimoji="0" lang="en-US" sz="800" b="1" u="none" strike="noStrike" cap="none" spc="0" normalizeH="0" baseline="0" dirty="0" smtClean="0">
                  <a:ln>
                    <a:noFill/>
                  </a:ln>
                  <a:solidFill>
                    <a:srgbClr val="3BAD7C"/>
                  </a:solidFill>
                  <a:effectLst/>
                  <a:uFillTx/>
                  <a:latin typeface="Gill Sans SemiBold" charset="0"/>
                  <a:ea typeface="Gill Sans SemiBold" charset="0"/>
                  <a:cs typeface="Gill Sans SemiBold" charset="0"/>
                  <a:sym typeface="Proxima Nova"/>
                </a:rPr>
                <a:t>Curated for learning</a:t>
              </a:r>
              <a:endParaRPr kumimoji="0" lang="en-US" sz="800" b="1" u="none" strike="noStrike" cap="none" spc="0" normalizeH="0" baseline="0" dirty="0">
                <a:ln>
                  <a:noFill/>
                </a:ln>
                <a:solidFill>
                  <a:srgbClr val="3BAD7C"/>
                </a:solidFill>
                <a:effectLst/>
                <a:uFillTx/>
                <a:latin typeface="Gill Sans SemiBold" charset="0"/>
                <a:ea typeface="Gill Sans SemiBold" charset="0"/>
                <a:cs typeface="Gill Sans SemiBold" charset="0"/>
                <a:sym typeface="Proxima Nova"/>
              </a:endParaRPr>
            </a:p>
          </p:txBody>
        </p:sp>
      </p:grpSp>
      <p:sp>
        <p:nvSpPr>
          <p:cNvPr id="22" name="Shape 160"/>
          <p:cNvSpPr txBox="1"/>
          <p:nvPr/>
        </p:nvSpPr>
        <p:spPr>
          <a:xfrm>
            <a:off x="4596023" y="3470780"/>
            <a:ext cx="2813456" cy="606243"/>
          </a:xfrm>
          <a:prstGeom prst="rect">
            <a:avLst/>
          </a:prstGeom>
          <a:ln w="12700">
            <a:miter lim="400000"/>
          </a:ln>
          <a:extLst>
            <a:ext uri="{C572A759-6A51-4108-AA02-DFA0A04FC94B}">
              <ma14:wrappingTextBoxFlag xmlns:ma14="http://schemas.microsoft.com/office/mac/drawingml/2011/main" val="1"/>
            </a:ext>
          </a:extLst>
        </p:spPr>
        <p:txBody>
          <a:bodyPr wrap="square" lIns="25870" tIns="25870" rIns="25870" bIns="25870">
            <a:spAutoFit/>
          </a:bodyPr>
          <a:lstStyle/>
          <a:p>
            <a:pPr algn="ctr" defTabSz="416189">
              <a:defRPr sz="2800">
                <a:solidFill>
                  <a:srgbClr val="FF0091"/>
                </a:solidFill>
                <a:latin typeface="Proxima Nova Light"/>
                <a:ea typeface="Proxima Nova Light"/>
                <a:cs typeface="Proxima Nova Light"/>
                <a:sym typeface="Proxima Nova Light"/>
              </a:defRPr>
            </a:pPr>
            <a:r>
              <a:rPr lang="en-US" sz="2400" dirty="0" smtClean="0">
                <a:solidFill>
                  <a:srgbClr val="3BAD7C"/>
                </a:solidFill>
                <a:latin typeface="Gill Sans" charset="0"/>
                <a:ea typeface="Gill Sans" charset="0"/>
                <a:cs typeface="Gill Sans" charset="0"/>
              </a:rPr>
              <a:t>Pickit Edu</a:t>
            </a:r>
          </a:p>
          <a:p>
            <a:pPr algn="ctr" defTabSz="416189">
              <a:defRPr sz="1500">
                <a:solidFill>
                  <a:srgbClr val="464644"/>
                </a:solidFill>
                <a:latin typeface="Proxima Nova Light"/>
                <a:ea typeface="Proxima Nova Light"/>
                <a:cs typeface="Proxima Nova Light"/>
                <a:sym typeface="Proxima Nova Light"/>
              </a:defRPr>
            </a:pPr>
            <a:r>
              <a:rPr lang="en-US" sz="1200" dirty="0" smtClean="0">
                <a:latin typeface="Gill Sans" charset="0"/>
                <a:ea typeface="Gill Sans" charset="0"/>
                <a:cs typeface="Gill Sans" charset="0"/>
              </a:rPr>
              <a:t>Free images for </a:t>
            </a:r>
            <a:r>
              <a:rPr lang="en-US" sz="1200" dirty="0" smtClean="0">
                <a:latin typeface="Gill Sans" charset="0"/>
                <a:ea typeface="Gill Sans" charset="0"/>
                <a:cs typeface="Gill Sans" charset="0"/>
              </a:rPr>
              <a:t>students </a:t>
            </a:r>
            <a:r>
              <a:rPr lang="en-US" sz="1200" dirty="0" smtClean="0">
                <a:latin typeface="Gill Sans" charset="0"/>
                <a:ea typeface="Gill Sans" charset="0"/>
                <a:cs typeface="Gill Sans" charset="0"/>
              </a:rPr>
              <a:t>and </a:t>
            </a:r>
            <a:r>
              <a:rPr lang="en-US" sz="1200" dirty="0" smtClean="0">
                <a:latin typeface="Gill Sans" charset="0"/>
                <a:ea typeface="Gill Sans" charset="0"/>
                <a:cs typeface="Gill Sans" charset="0"/>
              </a:rPr>
              <a:t>teachers</a:t>
            </a:r>
            <a:endParaRPr lang="en-US" sz="1200" dirty="0">
              <a:latin typeface="Gill Sans" charset="0"/>
              <a:ea typeface="Gill Sans" charset="0"/>
              <a:cs typeface="Gill Sans" charset="0"/>
            </a:endParaRPr>
          </a:p>
        </p:txBody>
      </p:sp>
      <p:sp>
        <p:nvSpPr>
          <p:cNvPr id="24" name="Shape 162"/>
          <p:cNvSpPr txBox="1"/>
          <p:nvPr/>
        </p:nvSpPr>
        <p:spPr>
          <a:xfrm>
            <a:off x="4596023" y="4388958"/>
            <a:ext cx="3212024" cy="2118677"/>
          </a:xfrm>
          <a:prstGeom prst="rect">
            <a:avLst/>
          </a:prstGeom>
          <a:ln w="12700">
            <a:miter lim="400000"/>
          </a:ln>
          <a:extLst>
            <a:ext uri="{C572A759-6A51-4108-AA02-DFA0A04FC94B}">
              <ma14:wrappingTextBoxFlag xmlns:ma14="http://schemas.microsoft.com/office/mac/drawingml/2011/main" val="1"/>
            </a:ext>
          </a:extLst>
        </p:spPr>
        <p:txBody>
          <a:bodyPr lIns="25870" tIns="25870" rIns="25870" bIns="25870">
            <a:normAutofit/>
          </a:bodyPr>
          <a:lstStyle/>
          <a:p>
            <a:pPr marL="150812" indent="-119062" defTabSz="420393">
              <a:buSzPct val="100000"/>
              <a:buFont typeface="Arial"/>
              <a:buChar char="•"/>
              <a:defRPr sz="1100">
                <a:solidFill>
                  <a:srgbClr val="464644"/>
                </a:solidFill>
              </a:defRPr>
            </a:pPr>
            <a:r>
              <a:rPr lang="en-US" dirty="0" smtClean="0">
                <a:latin typeface="Gill Sans" charset="0"/>
                <a:ea typeface="Gill Sans" charset="0"/>
                <a:cs typeface="Gill Sans" charset="0"/>
              </a:rPr>
              <a:t>Legally cleared images</a:t>
            </a:r>
          </a:p>
          <a:p>
            <a:pPr marL="150812" indent="-119062" defTabSz="420393">
              <a:buSzPct val="100000"/>
              <a:buFont typeface="Arial"/>
              <a:buChar char="•"/>
              <a:defRPr sz="1100">
                <a:solidFill>
                  <a:srgbClr val="464644"/>
                </a:solidFill>
              </a:defRPr>
            </a:pPr>
            <a:r>
              <a:rPr lang="en-US" dirty="0" smtClean="0">
                <a:latin typeface="Gill Sans" charset="0"/>
                <a:ea typeface="Gill Sans" charset="0"/>
                <a:cs typeface="Gill Sans" charset="0"/>
              </a:rPr>
              <a:t>Curated with education, teachers and students in mind.</a:t>
            </a:r>
          </a:p>
          <a:p>
            <a:pPr marL="150812" indent="-119062" defTabSz="420393">
              <a:buSzPct val="100000"/>
              <a:buFont typeface="Arial"/>
              <a:buChar char="•"/>
              <a:defRPr sz="1100">
                <a:solidFill>
                  <a:srgbClr val="464644"/>
                </a:solidFill>
              </a:defRPr>
            </a:pPr>
            <a:r>
              <a:rPr lang="en-US" dirty="0" smtClean="0">
                <a:latin typeface="Gill Sans" charset="0"/>
                <a:ea typeface="Gill Sans" charset="0"/>
                <a:cs typeface="Gill Sans" charset="0"/>
              </a:rPr>
              <a:t>Available in O365, PowerPoint, Word, OneNote Online today. Soon in Teams, Excel and Outlook.</a:t>
            </a:r>
            <a:endParaRPr lang="en-US" dirty="0">
              <a:latin typeface="Gill Sans" charset="0"/>
              <a:ea typeface="Gill Sans" charset="0"/>
              <a:cs typeface="Gill San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9DD0"/>
        </a:solidFill>
        <a:effectLst/>
      </p:bgPr>
    </p:bg>
    <p:spTree>
      <p:nvGrpSpPr>
        <p:cNvPr id="1" name=""/>
        <p:cNvGrpSpPr/>
        <p:nvPr/>
      </p:nvGrpSpPr>
      <p:grpSpPr>
        <a:xfrm>
          <a:off x="0" y="0"/>
          <a:ext cx="0" cy="0"/>
          <a:chOff x="0" y="0"/>
          <a:chExt cx="0" cy="0"/>
        </a:xfrm>
      </p:grpSpPr>
      <p:pic>
        <p:nvPicPr>
          <p:cNvPr id="5" name="Picture 2"/>
          <p:cNvPicPr>
            <a:picLocks noChangeAspect="1"/>
          </p:cNvPicPr>
          <p:nvPr/>
        </p:nvPicPr>
        <p:blipFill rotWithShape="1">
          <a:blip r:embed="rId2">
            <a:extLst>
              <a:ext uri="{28A0092B-C50C-407E-A947-70E740481C1C}">
                <a14:useLocalDpi xmlns:a14="http://schemas.microsoft.com/office/drawing/2010/main" val="0"/>
              </a:ext>
            </a:extLst>
          </a:blip>
          <a:srcRect l="284"/>
          <a:stretch/>
        </p:blipFill>
        <p:spPr>
          <a:xfrm>
            <a:off x="1049227" y="707100"/>
            <a:ext cx="10334846" cy="5570801"/>
          </a:xfrm>
          <a:prstGeom prst="rect">
            <a:avLst/>
          </a:prstGeom>
          <a:solidFill>
            <a:srgbClr val="FF61BD"/>
          </a:solidFill>
          <a:ln w="254000">
            <a:noFill/>
          </a:ln>
        </p:spPr>
      </p:pic>
      <p:sp>
        <p:nvSpPr>
          <p:cNvPr id="4" name="Rectangle 3"/>
          <p:cNvSpPr/>
          <p:nvPr/>
        </p:nvSpPr>
        <p:spPr>
          <a:xfrm>
            <a:off x="2341204" y="3307834"/>
            <a:ext cx="2698175" cy="400110"/>
          </a:xfrm>
          <a:prstGeom prst="rect">
            <a:avLst/>
          </a:prstGeom>
        </p:spPr>
        <p:txBody>
          <a:bodyPr wrap="none">
            <a:spAutoFit/>
          </a:bodyPr>
          <a:lstStyle/>
          <a:p>
            <a:r>
              <a:rPr lang="en-US" sz="2000" b="1" dirty="0">
                <a:solidFill>
                  <a:srgbClr val="FF0091"/>
                </a:solidFill>
                <a:latin typeface="Gill Sans Bold" charset="0"/>
                <a:ea typeface="Gill Sans Bold" charset="0"/>
                <a:cs typeface="Gill Sans Bold" charset="0"/>
              </a:rPr>
              <a:t>This is Pickit </a:t>
            </a:r>
            <a:r>
              <a:rPr lang="en-US" sz="2000" b="1" dirty="0" smtClean="0">
                <a:solidFill>
                  <a:srgbClr val="FF0091"/>
                </a:solidFill>
                <a:latin typeface="Gill Sans Bold" charset="0"/>
                <a:ea typeface="Gill Sans Bold" charset="0"/>
                <a:cs typeface="Gill Sans Bold" charset="0"/>
              </a:rPr>
              <a:t>Free &amp; Pro</a:t>
            </a:r>
            <a:endParaRPr lang="en-US" sz="2000" b="1" dirty="0">
              <a:solidFill>
                <a:srgbClr val="FF0091"/>
              </a:solidFill>
              <a:latin typeface="Gill Sans Bold" charset="0"/>
              <a:ea typeface="Gill Sans Bold" charset="0"/>
              <a:cs typeface="Gill Sans Bold" charset="0"/>
            </a:endParaRPr>
          </a:p>
        </p:txBody>
      </p:sp>
    </p:spTree>
    <p:extLst>
      <p:ext uri="{BB962C8B-B14F-4D97-AF65-F5344CB8AC3E}">
        <p14:creationId xmlns:p14="http://schemas.microsoft.com/office/powerpoint/2010/main" val="1982285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6E6BE"/>
        </a:solidFill>
        <a:effectLst/>
      </p:bgPr>
    </p:bg>
    <p:spTree>
      <p:nvGrpSpPr>
        <p:cNvPr id="1" name=""/>
        <p:cNvGrpSpPr/>
        <p:nvPr/>
      </p:nvGrpSpPr>
      <p:grpSpPr>
        <a:xfrm>
          <a:off x="0" y="0"/>
          <a:ext cx="0" cy="0"/>
          <a:chOff x="0" y="0"/>
          <a:chExt cx="0" cy="0"/>
        </a:xfrm>
      </p:grpSpPr>
      <p:grpSp>
        <p:nvGrpSpPr>
          <p:cNvPr id="7" name="Group 6"/>
          <p:cNvGrpSpPr/>
          <p:nvPr/>
        </p:nvGrpSpPr>
        <p:grpSpPr>
          <a:xfrm>
            <a:off x="1220048" y="505933"/>
            <a:ext cx="9993205" cy="5973134"/>
            <a:chOff x="569155" y="0"/>
            <a:chExt cx="11247241" cy="698500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0"/>
              <a:ext cx="11219496" cy="6985000"/>
            </a:xfrm>
            <a:prstGeom prst="rect">
              <a:avLst/>
            </a:prstGeom>
          </p:spPr>
        </p:pic>
        <p:sp>
          <p:nvSpPr>
            <p:cNvPr id="4" name="Rectangle 3"/>
            <p:cNvSpPr/>
            <p:nvPr/>
          </p:nvSpPr>
          <p:spPr>
            <a:xfrm>
              <a:off x="569155" y="1049867"/>
              <a:ext cx="8487833" cy="5452533"/>
            </a:xfrm>
            <a:prstGeom prst="rect">
              <a:avLst/>
            </a:prstGeom>
            <a:solidFill>
              <a:srgbClr val="E1E1DF"/>
            </a:solidFill>
            <a:ln w="1079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6304" tIns="146304" rIns="146304" bIns="146304" numCol="1" spcCol="38100" rtlCol="0" anchor="t">
              <a:spAutoFit/>
            </a:bodyPr>
            <a:lstStyle/>
            <a:p>
              <a:pPr marL="0" marR="0" indent="0" algn="l" defTabSz="932742"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505050"/>
                </a:solidFill>
                <a:effectLst/>
                <a:uFillTx/>
                <a:latin typeface="Segoe UI"/>
                <a:ea typeface="Segoe UI"/>
                <a:cs typeface="Segoe UI"/>
                <a:sym typeface="Segoe UI"/>
              </a:endParaRPr>
            </a:p>
          </p:txBody>
        </p:sp>
        <p:sp>
          <p:nvSpPr>
            <p:cNvPr id="5" name="Rectangle 4"/>
            <p:cNvSpPr/>
            <p:nvPr/>
          </p:nvSpPr>
          <p:spPr>
            <a:xfrm>
              <a:off x="1323974" y="1507066"/>
              <a:ext cx="7287682" cy="4538133"/>
            </a:xfrm>
            <a:prstGeom prst="rect">
              <a:avLst/>
            </a:prstGeom>
            <a:solidFill>
              <a:srgbClr val="F7F7F5"/>
            </a:solidFill>
            <a:ln w="10795" cap="flat">
              <a:noFill/>
              <a:prstDash val="solid"/>
              <a:round/>
            </a:ln>
            <a:effectLst>
              <a:outerShdw blurRad="50800" dist="762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6304" tIns="146304" rIns="146304" bIns="146304" numCol="1" spcCol="38100" rtlCol="0" anchor="t">
              <a:spAutoFit/>
            </a:bodyPr>
            <a:lstStyle/>
            <a:p>
              <a:pPr marL="0" marR="0" indent="0" algn="l" defTabSz="932742"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505050"/>
                </a:solidFill>
                <a:effectLst/>
                <a:uFillTx/>
                <a:latin typeface="Segoe UI"/>
                <a:ea typeface="Segoe UI"/>
                <a:cs typeface="Segoe UI"/>
                <a:sym typeface="Segoe UI"/>
              </a:endParaRPr>
            </a:p>
          </p:txBody>
        </p:sp>
      </p:grpSp>
      <p:sp>
        <p:nvSpPr>
          <p:cNvPr id="6" name="TextBox 5"/>
          <p:cNvSpPr txBox="1"/>
          <p:nvPr/>
        </p:nvSpPr>
        <p:spPr>
          <a:xfrm>
            <a:off x="2164182" y="3228560"/>
            <a:ext cx="5215467" cy="7263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6304" tIns="146304" rIns="146304" bIns="146304" numCol="1" spcCol="38100" rtlCol="0" anchor="t">
            <a:spAutoFit/>
          </a:bodyPr>
          <a:lstStyle/>
          <a:p>
            <a:pPr marL="0" marR="0" indent="0" algn="l" defTabSz="932742" rtl="0" fontAlgn="auto" latinLnBrk="0" hangingPunct="0">
              <a:lnSpc>
                <a:spcPct val="100000"/>
              </a:lnSpc>
              <a:spcBef>
                <a:spcPts val="0"/>
              </a:spcBef>
              <a:spcAft>
                <a:spcPts val="0"/>
              </a:spcAft>
              <a:buClrTx/>
              <a:buSzTx/>
              <a:buFontTx/>
              <a:buNone/>
              <a:tabLst/>
            </a:pPr>
            <a:r>
              <a:rPr kumimoji="0" lang="en-US" sz="2800" b="1" u="none" strike="noStrike" cap="none" spc="0" normalizeH="0" baseline="0" dirty="0" smtClean="0">
                <a:ln>
                  <a:noFill/>
                </a:ln>
                <a:solidFill>
                  <a:srgbClr val="3BAD7C"/>
                </a:solidFill>
                <a:effectLst/>
                <a:uFillTx/>
                <a:latin typeface="Gill Sans Bold" charset="0"/>
                <a:ea typeface="Gill Sans Bold" charset="0"/>
                <a:cs typeface="Gill Sans Bold" charset="0"/>
                <a:sym typeface="Proxima Nova"/>
              </a:rPr>
              <a:t>This is Pickit Edu</a:t>
            </a:r>
            <a:endParaRPr kumimoji="0" lang="en-US" sz="2800" b="1" u="none" strike="noStrike" cap="none" spc="0" normalizeH="0" baseline="0" dirty="0">
              <a:ln>
                <a:noFill/>
              </a:ln>
              <a:solidFill>
                <a:srgbClr val="3BAD7C"/>
              </a:solidFill>
              <a:effectLst/>
              <a:uFillTx/>
              <a:latin typeface="Gill Sans Bold" charset="0"/>
              <a:ea typeface="Gill Sans Bold" charset="0"/>
              <a:cs typeface="Gill Sans Bold" charset="0"/>
              <a:sym typeface="Proxima Nova"/>
            </a:endParaRPr>
          </a:p>
        </p:txBody>
      </p:sp>
    </p:spTree>
    <p:extLst>
      <p:ext uri="{BB962C8B-B14F-4D97-AF65-F5344CB8AC3E}">
        <p14:creationId xmlns:p14="http://schemas.microsoft.com/office/powerpoint/2010/main" val="344750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6F97"/>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46" t="4479" r="545" b="-1"/>
          <a:stretch/>
        </p:blipFill>
        <p:spPr>
          <a:xfrm>
            <a:off x="863359" y="578533"/>
            <a:ext cx="10706582" cy="5827935"/>
          </a:xfrm>
          <a:prstGeom prst="rect">
            <a:avLst/>
          </a:prstGeom>
        </p:spPr>
      </p:pic>
    </p:spTree>
    <p:extLst>
      <p:ext uri="{BB962C8B-B14F-4D97-AF65-F5344CB8AC3E}">
        <p14:creationId xmlns:p14="http://schemas.microsoft.com/office/powerpoint/2010/main" val="915144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433300" cy="8284638"/>
          </a:xfrm>
          <a:prstGeom prst="rect">
            <a:avLst/>
          </a:prstGeom>
        </p:spPr>
      </p:pic>
      <p:sp>
        <p:nvSpPr>
          <p:cNvPr id="636" name="Text Placeholder 2"/>
          <p:cNvSpPr txBox="1">
            <a:spLocks noGrp="1"/>
          </p:cNvSpPr>
          <p:nvPr>
            <p:ph type="body" sz="quarter" idx="1"/>
          </p:nvPr>
        </p:nvSpPr>
        <p:spPr>
          <a:xfrm>
            <a:off x="326679" y="2487333"/>
            <a:ext cx="2713634" cy="608013"/>
          </a:xfrm>
          <a:prstGeom prst="rect">
            <a:avLst/>
          </a:prstGeom>
        </p:spPr>
        <p:txBody>
          <a:bodyPr/>
          <a:lstStyle>
            <a:lvl1pPr defTabSz="531662">
              <a:spcBef>
                <a:spcPts val="800"/>
              </a:spcBef>
              <a:defRPr sz="3420">
                <a:solidFill>
                  <a:srgbClr val="505050"/>
                </a:solidFill>
                <a:latin typeface="Proxima Nova Semibold"/>
                <a:ea typeface="Proxima Nova Semibold"/>
                <a:cs typeface="Proxima Nova Semibold"/>
                <a:sym typeface="Proxima Nova Semibold"/>
              </a:defRPr>
            </a:lvl1pPr>
          </a:lstStyle>
          <a:p>
            <a:r>
              <a:rPr>
                <a:solidFill>
                  <a:schemeClr val="bg1"/>
                </a:solidFill>
              </a:rPr>
              <a:t>Live Case</a:t>
            </a:r>
          </a:p>
        </p:txBody>
      </p:sp>
      <p:sp>
        <p:nvSpPr>
          <p:cNvPr id="637" name="Rectangle 10"/>
          <p:cNvSpPr/>
          <p:nvPr/>
        </p:nvSpPr>
        <p:spPr>
          <a:xfrm>
            <a:off x="319973" y="4384689"/>
            <a:ext cx="5440680" cy="3462320"/>
          </a:xfrm>
          <a:prstGeom prst="rect">
            <a:avLst/>
          </a:prstGeom>
          <a:solidFill>
            <a:srgbClr val="505050">
              <a:alpha val="73785"/>
            </a:srgbClr>
          </a:solidFill>
          <a:ln w="12700">
            <a:miter lim="400000"/>
          </a:ln>
        </p:spPr>
        <p:txBody>
          <a:bodyPr lIns="146304" tIns="146304" rIns="146304" bIns="146304"/>
          <a:lstStyle/>
          <a:p>
            <a:pPr>
              <a:defRPr sz="2000"/>
            </a:pPr>
            <a:endParaRPr/>
          </a:p>
        </p:txBody>
      </p:sp>
      <p:sp>
        <p:nvSpPr>
          <p:cNvPr id="638" name="Rectangle 14"/>
          <p:cNvSpPr/>
          <p:nvPr/>
        </p:nvSpPr>
        <p:spPr>
          <a:xfrm>
            <a:off x="319973" y="3228969"/>
            <a:ext cx="5440680" cy="1154107"/>
          </a:xfrm>
          <a:prstGeom prst="rect">
            <a:avLst/>
          </a:prstGeom>
          <a:solidFill>
            <a:srgbClr val="6D4774">
              <a:alpha val="55338"/>
            </a:srgbClr>
          </a:solidFill>
          <a:ln w="12700">
            <a:miter lim="400000"/>
          </a:ln>
        </p:spPr>
        <p:txBody>
          <a:bodyPr lIns="146304" tIns="146304" rIns="146304" bIns="146304"/>
          <a:lstStyle/>
          <a:p>
            <a:pPr>
              <a:defRPr sz="2400"/>
            </a:pPr>
            <a:endParaRPr/>
          </a:p>
        </p:txBody>
      </p:sp>
      <p:sp>
        <p:nvSpPr>
          <p:cNvPr id="639" name="TextBox 7"/>
          <p:cNvSpPr txBox="1"/>
          <p:nvPr/>
        </p:nvSpPr>
        <p:spPr>
          <a:xfrm>
            <a:off x="477607" y="4600568"/>
            <a:ext cx="5105401" cy="2123656"/>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defRPr>
                <a:latin typeface="Proxima Nova Semibold"/>
                <a:ea typeface="Proxima Nova Semibold"/>
                <a:cs typeface="Proxima Nova Semibold"/>
                <a:sym typeface="Proxima Nova Semibold"/>
              </a:defRPr>
            </a:pPr>
            <a:r>
              <a:rPr dirty="0"/>
              <a:t>Due to privacy </a:t>
            </a:r>
            <a:r>
              <a:rPr dirty="0" smtClean="0"/>
              <a:t>regulations</a:t>
            </a:r>
            <a:r>
              <a:rPr lang="sv-SE" dirty="0" smtClean="0"/>
              <a:t> </a:t>
            </a:r>
            <a:r>
              <a:rPr lang="sv-SE" dirty="0" err="1" smtClean="0"/>
              <a:t>we</a:t>
            </a:r>
            <a:r>
              <a:rPr lang="sv-SE" dirty="0" smtClean="0"/>
              <a:t> </a:t>
            </a:r>
            <a:r>
              <a:rPr lang="sv-SE" dirty="0" err="1" smtClean="0"/>
              <a:t>can’t</a:t>
            </a:r>
            <a:r>
              <a:rPr lang="sv-SE" dirty="0" smtClean="0"/>
              <a:t> </a:t>
            </a:r>
            <a:r>
              <a:rPr lang="sv-SE" dirty="0" err="1" smtClean="0"/>
              <a:t>name</a:t>
            </a:r>
            <a:r>
              <a:rPr lang="sv-SE" dirty="0" smtClean="0"/>
              <a:t> </a:t>
            </a:r>
            <a:r>
              <a:rPr lang="sv-SE" dirty="0" err="1" smtClean="0"/>
              <a:t>them</a:t>
            </a:r>
            <a:r>
              <a:rPr lang="sv-SE" dirty="0" smtClean="0"/>
              <a:t>, </a:t>
            </a:r>
            <a:r>
              <a:rPr lang="sv-SE" dirty="0" smtClean="0"/>
              <a:t>b</a:t>
            </a:r>
            <a:r>
              <a:rPr dirty="0" smtClean="0"/>
              <a:t>ut </a:t>
            </a:r>
            <a:r>
              <a:rPr dirty="0"/>
              <a:t>a school in Florida </a:t>
            </a:r>
            <a:r>
              <a:rPr lang="sv-SE" dirty="0" err="1" smtClean="0"/>
              <a:t>recently</a:t>
            </a:r>
            <a:r>
              <a:rPr lang="sv-SE" dirty="0" smtClean="0"/>
              <a:t> </a:t>
            </a:r>
            <a:r>
              <a:rPr dirty="0" smtClean="0"/>
              <a:t>deployed </a:t>
            </a:r>
            <a:r>
              <a:rPr dirty="0"/>
              <a:t>Pickit Free to 83 000 students. </a:t>
            </a:r>
          </a:p>
          <a:p>
            <a:pPr>
              <a:defRPr>
                <a:latin typeface="Proxima Nova Semibold"/>
                <a:ea typeface="Proxima Nova Semibold"/>
                <a:cs typeface="Proxima Nova Semibold"/>
                <a:sym typeface="Proxima Nova Semibold"/>
              </a:defRPr>
            </a:pPr>
            <a:endParaRPr dirty="0"/>
          </a:p>
          <a:p>
            <a:pPr>
              <a:defRPr>
                <a:latin typeface="Proxima Nova Semibold"/>
                <a:ea typeface="Proxima Nova Semibold"/>
                <a:cs typeface="Proxima Nova Semibold"/>
                <a:sym typeface="Proxima Nova Semibold"/>
              </a:defRPr>
            </a:pPr>
            <a:r>
              <a:rPr dirty="0"/>
              <a:t>Pickit had nothing to do with the installation, it was all initiated and handled by the </a:t>
            </a:r>
            <a:r>
              <a:rPr dirty="0" smtClean="0"/>
              <a:t>school</a:t>
            </a:r>
            <a:r>
              <a:rPr lang="sv-SE" dirty="0" smtClean="0"/>
              <a:t> </a:t>
            </a:r>
            <a:r>
              <a:rPr lang="sv-SE" dirty="0" err="1" smtClean="0"/>
              <a:t>with</a:t>
            </a:r>
            <a:r>
              <a:rPr lang="sv-SE" dirty="0" smtClean="0"/>
              <a:t> no </a:t>
            </a:r>
            <a:r>
              <a:rPr lang="sv-SE" dirty="0" err="1" smtClean="0"/>
              <a:t>help</a:t>
            </a:r>
            <a:r>
              <a:rPr lang="sv-SE" dirty="0" smtClean="0"/>
              <a:t> or </a:t>
            </a:r>
            <a:r>
              <a:rPr lang="sv-SE" dirty="0" err="1" smtClean="0"/>
              <a:t>guidance</a:t>
            </a:r>
            <a:r>
              <a:rPr lang="sv-SE" dirty="0" smtClean="0"/>
              <a:t> from </a:t>
            </a:r>
            <a:r>
              <a:rPr lang="sv-SE" dirty="0" err="1" smtClean="0"/>
              <a:t>our</a:t>
            </a:r>
            <a:r>
              <a:rPr lang="sv-SE" dirty="0" smtClean="0"/>
              <a:t> team</a:t>
            </a:r>
            <a:r>
              <a:rPr dirty="0" smtClean="0"/>
              <a:t>.</a:t>
            </a:r>
            <a:endParaRPr dirty="0"/>
          </a:p>
        </p:txBody>
      </p:sp>
      <p:sp>
        <p:nvSpPr>
          <p:cNvPr id="640" name="TextBox 8"/>
          <p:cNvSpPr txBox="1"/>
          <p:nvPr/>
        </p:nvSpPr>
        <p:spPr>
          <a:xfrm>
            <a:off x="324494" y="3269321"/>
            <a:ext cx="5233114" cy="1113029"/>
          </a:xfrm>
          <a:prstGeom prst="rect">
            <a:avLst/>
          </a:prstGeom>
          <a:ln w="12700">
            <a:miter lim="400000"/>
          </a:ln>
          <a:extLst>
            <a:ext uri="{C572A759-6A51-4108-AA02-DFA0A04FC94B}">
              <ma14:wrappingTextBoxFlag xmlns:ma14="http://schemas.microsoft.com/office/mac/drawingml/2011/main" val="1"/>
            </a:ext>
          </a:extLst>
        </p:spPr>
        <p:txBody>
          <a:bodyPr lIns="146304" tIns="146304" rIns="146304" bIns="146304">
            <a:spAutoFit/>
          </a:bodyPr>
          <a:lstStyle>
            <a:lvl1pPr>
              <a:lnSpc>
                <a:spcPct val="90000"/>
              </a:lnSpc>
              <a:spcBef>
                <a:spcPts val="600"/>
              </a:spcBef>
              <a:defRPr sz="2800">
                <a:latin typeface="Proxima Nova Semibold"/>
                <a:ea typeface="Proxima Nova Semibold"/>
                <a:cs typeface="Proxima Nova Semibold"/>
                <a:sym typeface="Proxima Nova Semibold"/>
              </a:defRPr>
            </a:lvl1pPr>
          </a:lstStyle>
          <a:p>
            <a:r>
              <a:t>School in Florida - 83K students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91"/>
        </a:solidFill>
        <a:effectLst/>
      </p:bgPr>
    </p:bg>
    <p:spTree>
      <p:nvGrpSpPr>
        <p:cNvPr id="1" name=""/>
        <p:cNvGrpSpPr/>
        <p:nvPr/>
      </p:nvGrpSpPr>
      <p:grpSpPr>
        <a:xfrm>
          <a:off x="0" y="0"/>
          <a:ext cx="0" cy="0"/>
          <a:chOff x="0" y="0"/>
          <a:chExt cx="0" cy="0"/>
        </a:xfrm>
      </p:grpSpPr>
      <p:pic>
        <p:nvPicPr>
          <p:cNvPr id="559" name="Picture 1" descr="Picture 1"/>
          <p:cNvPicPr>
            <a:picLocks noChangeAspect="1"/>
          </p:cNvPicPr>
          <p:nvPr/>
        </p:nvPicPr>
        <p:blipFill>
          <a:blip r:embed="rId2">
            <a:extLst/>
          </a:blip>
          <a:stretch>
            <a:fillRect/>
          </a:stretch>
        </p:blipFill>
        <p:spPr>
          <a:xfrm>
            <a:off x="2899719" y="1053621"/>
            <a:ext cx="744163" cy="1048118"/>
          </a:xfrm>
          <a:prstGeom prst="rect">
            <a:avLst/>
          </a:prstGeom>
          <a:ln w="12700">
            <a:miter lim="400000"/>
          </a:ln>
        </p:spPr>
      </p:pic>
      <p:sp>
        <p:nvSpPr>
          <p:cNvPr id="560" name="TextBox 6"/>
          <p:cNvSpPr txBox="1"/>
          <p:nvPr/>
        </p:nvSpPr>
        <p:spPr>
          <a:xfrm>
            <a:off x="1012813" y="2816084"/>
            <a:ext cx="4517975" cy="1888066"/>
          </a:xfrm>
          <a:prstGeom prst="rect">
            <a:avLst/>
          </a:prstGeom>
          <a:ln w="12700">
            <a:miter lim="400000"/>
          </a:ln>
          <a:extLst>
            <a:ext uri="{C572A759-6A51-4108-AA02-DFA0A04FC94B}">
              <ma14:wrappingTextBoxFlag xmlns:ma14="http://schemas.microsoft.com/office/mac/drawingml/2011/main" val="1"/>
            </a:ext>
          </a:extLst>
        </p:spPr>
        <p:txBody>
          <a:bodyPr lIns="23282" tIns="23282" rIns="23282" bIns="23282">
            <a:spAutoFit/>
          </a:bodyPr>
          <a:lstStyle/>
          <a:p>
            <a:pPr algn="ctr" defTabSz="420393">
              <a:defRPr sz="2400" b="1">
                <a:latin typeface="Proxima Nova Extrabold"/>
                <a:ea typeface="Proxima Nova Extrabold"/>
                <a:cs typeface="Proxima Nova Extrabold"/>
                <a:sym typeface="Proxima Nova Extrabold"/>
              </a:defRPr>
            </a:pPr>
            <a:r>
              <a:rPr dirty="0">
                <a:latin typeface="Proxima Nova" charset="0"/>
                <a:ea typeface="Proxima Nova" charset="0"/>
                <a:cs typeface="Proxima Nova" charset="0"/>
              </a:rPr>
              <a:t>pickit.com</a:t>
            </a:r>
          </a:p>
          <a:p>
            <a:pPr algn="ctr" defTabSz="420393">
              <a:defRPr sz="2400"/>
            </a:pPr>
            <a:endParaRPr dirty="0">
              <a:latin typeface="Proxima Nova" charset="0"/>
              <a:ea typeface="Proxima Nova" charset="0"/>
              <a:cs typeface="Proxima Nova" charset="0"/>
            </a:endParaRPr>
          </a:p>
          <a:p>
            <a:pPr algn="ctr" defTabSz="420393">
              <a:defRPr sz="2400">
                <a:latin typeface="Proxima Nova Light"/>
                <a:ea typeface="Proxima Nova Light"/>
                <a:cs typeface="Proxima Nova Light"/>
                <a:sym typeface="Proxima Nova Light"/>
              </a:defRPr>
            </a:pPr>
            <a:r>
              <a:rPr dirty="0">
                <a:latin typeface="Proxima Nova" charset="0"/>
                <a:ea typeface="Proxima Nova" charset="0"/>
                <a:cs typeface="Proxima Nova" charset="0"/>
              </a:rPr>
              <a:t>Contact </a:t>
            </a:r>
            <a:r>
              <a:rPr lang="sv-SE" dirty="0" smtClean="0">
                <a:latin typeface="Proxima Nova" charset="0"/>
                <a:ea typeface="Proxima Nova" charset="0"/>
                <a:cs typeface="Proxima Nova" charset="0"/>
              </a:rPr>
              <a:t>Rob Dysell</a:t>
            </a:r>
            <a:endParaRPr dirty="0">
              <a:latin typeface="Proxima Nova" charset="0"/>
              <a:ea typeface="Proxima Nova" charset="0"/>
              <a:cs typeface="Proxima Nova" charset="0"/>
            </a:endParaRPr>
          </a:p>
          <a:p>
            <a:pPr algn="ctr" defTabSz="420393">
              <a:defRPr sz="2400">
                <a:latin typeface="Proxima Nova Light"/>
                <a:ea typeface="Proxima Nova Light"/>
                <a:cs typeface="Proxima Nova Light"/>
                <a:sym typeface="Proxima Nova Light"/>
              </a:defRPr>
            </a:pPr>
            <a:r>
              <a:rPr dirty="0">
                <a:latin typeface="Proxima Nova" charset="0"/>
                <a:ea typeface="Proxima Nova" charset="0"/>
                <a:cs typeface="Proxima Nova" charset="0"/>
              </a:rPr>
              <a:t>T   +46 </a:t>
            </a:r>
            <a:r>
              <a:rPr lang="sv-SE" dirty="0" smtClean="0">
                <a:latin typeface="Proxima Nova" charset="0"/>
                <a:ea typeface="Proxima Nova" charset="0"/>
                <a:cs typeface="Proxima Nova" charset="0"/>
              </a:rPr>
              <a:t>70 468 54 55</a:t>
            </a:r>
            <a:endParaRPr dirty="0">
              <a:latin typeface="Proxima Nova" charset="0"/>
              <a:ea typeface="Proxima Nova" charset="0"/>
              <a:cs typeface="Proxima Nova" charset="0"/>
            </a:endParaRPr>
          </a:p>
          <a:p>
            <a:pPr algn="ctr" defTabSz="420393">
              <a:defRPr sz="2400">
                <a:latin typeface="Proxima Nova Light"/>
                <a:ea typeface="Proxima Nova Light"/>
                <a:cs typeface="Proxima Nova Light"/>
                <a:sym typeface="Proxima Nova Light"/>
              </a:defRPr>
            </a:pPr>
            <a:r>
              <a:rPr dirty="0">
                <a:latin typeface="Proxima Nova" charset="0"/>
                <a:ea typeface="Proxima Nova" charset="0"/>
                <a:cs typeface="Proxima Nova" charset="0"/>
              </a:rPr>
              <a:t>M  </a:t>
            </a:r>
            <a:r>
              <a:rPr lang="sv-SE" dirty="0" err="1" smtClean="0">
                <a:latin typeface="Proxima Nova" charset="0"/>
                <a:ea typeface="Proxima Nova" charset="0"/>
                <a:cs typeface="Proxima Nova" charset="0"/>
              </a:rPr>
              <a:t>robert.dysell</a:t>
            </a:r>
            <a:r>
              <a:rPr dirty="0" smtClean="0">
                <a:latin typeface="Proxima Nova" charset="0"/>
                <a:ea typeface="Proxima Nova" charset="0"/>
                <a:cs typeface="Proxima Nova" charset="0"/>
              </a:rPr>
              <a:t>@pickit.com</a:t>
            </a:r>
            <a:endParaRPr dirty="0">
              <a:latin typeface="Proxima Nova" charset="0"/>
              <a:ea typeface="Proxima Nova" charset="0"/>
              <a:cs typeface="Proxima Nova" charset="0"/>
            </a:endParaRPr>
          </a:p>
        </p:txBody>
      </p:sp>
      <p:grpSp>
        <p:nvGrpSpPr>
          <p:cNvPr id="563" name="Picture Placeholder 3"/>
          <p:cNvGrpSpPr/>
          <p:nvPr/>
        </p:nvGrpSpPr>
        <p:grpSpPr>
          <a:xfrm>
            <a:off x="5796586" y="570777"/>
            <a:ext cx="5949057" cy="5948005"/>
            <a:chOff x="0" y="0"/>
            <a:chExt cx="5949055" cy="5948004"/>
          </a:xfrm>
        </p:grpSpPr>
        <p:sp>
          <p:nvSpPr>
            <p:cNvPr id="561" name="Rectangle"/>
            <p:cNvSpPr/>
            <p:nvPr/>
          </p:nvSpPr>
          <p:spPr>
            <a:xfrm rot="418826">
              <a:off x="304612" y="304689"/>
              <a:ext cx="5339832" cy="5338625"/>
            </a:xfrm>
            <a:prstGeom prst="rect">
              <a:avLst/>
            </a:prstGeom>
            <a:solidFill>
              <a:srgbClr val="EDEDED"/>
            </a:solidFill>
            <a:ln w="12700" cap="flat">
              <a:noFill/>
              <a:miter lim="400000"/>
            </a:ln>
            <a:effectLst/>
          </p:spPr>
          <p:txBody>
            <a:bodyPr wrap="square" lIns="25870" tIns="25870" rIns="25870" bIns="25870" numCol="1" anchor="ctr">
              <a:noAutofit/>
            </a:bodyPr>
            <a:lstStyle/>
            <a:p>
              <a:pPr algn="ctr" defTabSz="420393">
                <a:defRPr sz="2400">
                  <a:solidFill>
                    <a:srgbClr val="000000"/>
                  </a:solidFill>
                  <a:latin typeface="+mj-lt"/>
                  <a:ea typeface="+mj-ea"/>
                  <a:cs typeface="+mj-cs"/>
                  <a:sym typeface="Helvetica"/>
                </a:defRPr>
              </a:pPr>
              <a:endParaRPr dirty="0">
                <a:latin typeface="Gill Sans Regular" charset="0"/>
                <a:ea typeface="Gill Sans Regular" charset="0"/>
                <a:cs typeface="Gill Sans Regular" charset="0"/>
              </a:endParaRPr>
            </a:p>
          </p:txBody>
        </p:sp>
        <p:pic>
          <p:nvPicPr>
            <p:cNvPr id="562" name="image15.jpeg" descr="image15.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18826">
              <a:off x="304612" y="304689"/>
              <a:ext cx="5339832" cy="5338625"/>
            </a:xfrm>
            <a:prstGeom prst="rect">
              <a:avLst/>
            </a:prstGeom>
            <a:ln w="88900" cap="sq">
              <a:solidFill>
                <a:srgbClr val="FFFFFF"/>
              </a:solidFill>
              <a:prstDash val="solid"/>
              <a:miter lim="800000"/>
            </a:ln>
            <a:effectLst>
              <a:outerShdw blurRad="25400" dir="5400000" rotWithShape="0">
                <a:srgbClr val="000000">
                  <a:alpha val="40000"/>
                </a:srgbClr>
              </a:outerShdw>
            </a:effectLst>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5"/>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459216" cy="6985000"/>
          </a:xfrm>
          <a:prstGeom prst="rect">
            <a:avLst/>
          </a:prstGeom>
        </p:spPr>
      </p:pic>
      <p:sp>
        <p:nvSpPr>
          <p:cNvPr id="6" name="Rectangle 5"/>
          <p:cNvSpPr/>
          <p:nvPr/>
        </p:nvSpPr>
        <p:spPr>
          <a:xfrm>
            <a:off x="0" y="0"/>
            <a:ext cx="12433300" cy="6985000"/>
          </a:xfrm>
          <a:prstGeom prst="rect">
            <a:avLst/>
          </a:prstGeom>
          <a:solidFill>
            <a:srgbClr val="FF0091">
              <a:alpha val="67000"/>
            </a:srgbClr>
          </a:solidFill>
          <a:ln w="1079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6304" tIns="146304" rIns="146304" bIns="146304" numCol="1" spcCol="38100" rtlCol="0" anchor="t">
            <a:spAutoFit/>
          </a:bodyPr>
          <a:lstStyle/>
          <a:p>
            <a:pPr marL="0" marR="0" indent="0" algn="l" defTabSz="932742"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505050"/>
              </a:solidFill>
              <a:effectLst/>
              <a:uFillTx/>
              <a:latin typeface="Segoe UI"/>
              <a:ea typeface="Segoe UI"/>
              <a:cs typeface="Segoe UI"/>
              <a:sym typeface="Segoe UI"/>
            </a:endParaRPr>
          </a:p>
        </p:txBody>
      </p:sp>
      <p:sp>
        <p:nvSpPr>
          <p:cNvPr id="7" name="We want to offer 5 000 000…"/>
          <p:cNvSpPr txBox="1">
            <a:spLocks noGrp="1"/>
          </p:cNvSpPr>
          <p:nvPr>
            <p:ph type="title"/>
          </p:nvPr>
        </p:nvSpPr>
        <p:spPr>
          <a:xfrm>
            <a:off x="517599" y="3222738"/>
            <a:ext cx="11398102" cy="2449382"/>
          </a:xfrm>
          <a:prstGeom prst="rect">
            <a:avLst/>
          </a:prstGeom>
        </p:spPr>
        <p:txBody>
          <a:bodyPr/>
          <a:lstStyle/>
          <a:p>
            <a:pPr>
              <a:defRPr sz="5000" spc="-69">
                <a:latin typeface="Proxima Nova Extrabold"/>
                <a:ea typeface="Proxima Nova Extrabold"/>
                <a:cs typeface="Proxima Nova Extrabold"/>
                <a:sym typeface="Proxima Nova Extrabold"/>
              </a:defRPr>
            </a:pPr>
            <a:r>
              <a:rPr dirty="0">
                <a:solidFill>
                  <a:schemeClr val="bg1"/>
                </a:solidFill>
                <a:latin typeface="Gill Sans" charset="0"/>
                <a:ea typeface="Gill Sans" charset="0"/>
                <a:cs typeface="Gill Sans" charset="0"/>
              </a:rPr>
              <a:t>We want to </a:t>
            </a:r>
            <a:r>
              <a:rPr dirty="0" smtClean="0">
                <a:solidFill>
                  <a:schemeClr val="bg1"/>
                </a:solidFill>
                <a:latin typeface="Gill Sans" charset="0"/>
                <a:ea typeface="Gill Sans" charset="0"/>
                <a:cs typeface="Gill Sans" charset="0"/>
              </a:rPr>
              <a:t>offer</a:t>
            </a:r>
            <a:r>
              <a:rPr lang="sv-SE" dirty="0" smtClean="0">
                <a:solidFill>
                  <a:schemeClr val="bg1"/>
                </a:solidFill>
                <a:latin typeface="Gill Sans" charset="0"/>
                <a:ea typeface="Gill Sans" charset="0"/>
                <a:cs typeface="Gill Sans" charset="0"/>
              </a:rPr>
              <a:t> s</a:t>
            </a:r>
            <a:r>
              <a:rPr dirty="0" smtClean="0">
                <a:solidFill>
                  <a:schemeClr val="bg1"/>
                </a:solidFill>
                <a:latin typeface="Gill Sans" charset="0"/>
                <a:ea typeface="Gill Sans" charset="0"/>
                <a:cs typeface="Gill Sans" charset="0"/>
              </a:rPr>
              <a:t>tudents</a:t>
            </a:r>
            <a:r>
              <a:rPr lang="sv-SE" dirty="0" smtClean="0">
                <a:solidFill>
                  <a:schemeClr val="bg1"/>
                </a:solidFill>
                <a:latin typeface="Gill Sans" charset="0"/>
                <a:ea typeface="Gill Sans" charset="0"/>
                <a:cs typeface="Gill Sans" charset="0"/>
              </a:rPr>
              <a:t> &amp; </a:t>
            </a:r>
            <a:r>
              <a:rPr lang="sv-SE" dirty="0" err="1" smtClean="0">
                <a:solidFill>
                  <a:schemeClr val="bg1"/>
                </a:solidFill>
                <a:latin typeface="Gill Sans" charset="0"/>
                <a:ea typeface="Gill Sans" charset="0"/>
                <a:cs typeface="Gill Sans" charset="0"/>
              </a:rPr>
              <a:t>teachers</a:t>
            </a:r>
            <a:r>
              <a:rPr dirty="0" smtClean="0">
                <a:solidFill>
                  <a:schemeClr val="bg1"/>
                </a:solidFill>
                <a:latin typeface="Gill Sans" charset="0"/>
                <a:ea typeface="Gill Sans" charset="0"/>
                <a:cs typeface="Gill Sans" charset="0"/>
              </a:rPr>
              <a:t> </a:t>
            </a:r>
            <a:r>
              <a:rPr u="sng" dirty="0">
                <a:solidFill>
                  <a:schemeClr val="bg1"/>
                </a:solidFill>
                <a:latin typeface="Gill Sans" charset="0"/>
                <a:ea typeface="Gill Sans" charset="0"/>
                <a:cs typeface="Gill Sans" charset="0"/>
              </a:rPr>
              <a:t>free</a:t>
            </a:r>
            <a:r>
              <a:rPr dirty="0">
                <a:solidFill>
                  <a:schemeClr val="bg1"/>
                </a:solidFill>
                <a:latin typeface="Gill Sans" charset="0"/>
                <a:ea typeface="Gill Sans" charset="0"/>
                <a:cs typeface="Gill Sans" charset="0"/>
              </a:rPr>
              <a:t> access to </a:t>
            </a:r>
            <a:r>
              <a:rPr lang="sv-SE" dirty="0" smtClean="0">
                <a:solidFill>
                  <a:schemeClr val="bg1"/>
                </a:solidFill>
                <a:latin typeface="Gill Sans" charset="0"/>
                <a:ea typeface="Gill Sans" charset="0"/>
                <a:cs typeface="Gill Sans" charset="0"/>
              </a:rPr>
              <a:t>Pickit</a:t>
            </a:r>
            <a:endParaRPr dirty="0">
              <a:solidFill>
                <a:schemeClr val="bg1"/>
              </a:solidFill>
              <a:latin typeface="Gill Sans" charset="0"/>
              <a:ea typeface="Gill Sans" charset="0"/>
              <a:cs typeface="Gill Sans" charset="0"/>
            </a:endParaRPr>
          </a:p>
        </p:txBody>
      </p:sp>
    </p:spTree>
    <p:extLst>
      <p:ext uri="{BB962C8B-B14F-4D97-AF65-F5344CB8AC3E}">
        <p14:creationId xmlns:p14="http://schemas.microsoft.com/office/powerpoint/2010/main" val="1737150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5"/>
        </a:solidFill>
        <a:effectLst/>
      </p:bgPr>
    </p:bg>
    <p:spTree>
      <p:nvGrpSpPr>
        <p:cNvPr id="1" name=""/>
        <p:cNvGrpSpPr/>
        <p:nvPr/>
      </p:nvGrpSpPr>
      <p:grpSpPr>
        <a:xfrm>
          <a:off x="0" y="0"/>
          <a:ext cx="0" cy="0"/>
          <a:chOff x="0" y="0"/>
          <a:chExt cx="0" cy="0"/>
        </a:xfrm>
      </p:grpSpPr>
      <p:sp>
        <p:nvSpPr>
          <p:cNvPr id="487" name="IMAGINE AN ADD-IN FOR MICROSOFT OFFICE 365 THAT EVERYBODY NEEDS.  AND YOU CAN GIVE IT AWAY FOR FREE."/>
          <p:cNvSpPr txBox="1">
            <a:spLocks noGrp="1"/>
          </p:cNvSpPr>
          <p:nvPr>
            <p:ph type="title"/>
          </p:nvPr>
        </p:nvSpPr>
        <p:spPr>
          <a:xfrm>
            <a:off x="1548695" y="1867601"/>
            <a:ext cx="4457348" cy="4205498"/>
          </a:xfrm>
          <a:prstGeom prst="rect">
            <a:avLst/>
          </a:prstGeom>
        </p:spPr>
        <p:txBody>
          <a:bodyPr anchor="ctr">
            <a:normAutofit fontScale="90000"/>
          </a:bodyPr>
          <a:lstStyle/>
          <a:p>
            <a:pPr algn="l" defTabSz="332110">
              <a:defRPr sz="4000">
                <a:solidFill>
                  <a:srgbClr val="B00065"/>
                </a:solidFill>
              </a:defRPr>
            </a:pPr>
            <a:r>
              <a:rPr lang="en-US" sz="2800" dirty="0" smtClean="0">
                <a:solidFill>
                  <a:srgbClr val="464644"/>
                </a:solidFill>
              </a:rPr>
              <a:t>Imagine an </a:t>
            </a:r>
            <a:r>
              <a:rPr lang="en-US" sz="2800" dirty="0" smtClean="0">
                <a:solidFill>
                  <a:srgbClr val="464644"/>
                </a:solidFill>
              </a:rPr>
              <a:t>ISV add-in </a:t>
            </a:r>
            <a:r>
              <a:rPr lang="en-US" sz="2800" dirty="0" smtClean="0">
                <a:solidFill>
                  <a:srgbClr val="464644"/>
                </a:solidFill>
              </a:rPr>
              <a:t>for Microsoft </a:t>
            </a:r>
            <a:r>
              <a:rPr lang="en-US" sz="2800" dirty="0" smtClean="0">
                <a:solidFill>
                  <a:srgbClr val="FF0091"/>
                </a:solidFill>
              </a:rPr>
              <a:t>Office 365 </a:t>
            </a:r>
            <a:r>
              <a:rPr lang="en-US" sz="2800" dirty="0" smtClean="0">
                <a:solidFill>
                  <a:srgbClr val="464644"/>
                </a:solidFill>
              </a:rPr>
              <a:t>that meets a real need everybody has.</a:t>
            </a:r>
            <a:br>
              <a:rPr lang="en-US" sz="2800" dirty="0" smtClean="0">
                <a:solidFill>
                  <a:srgbClr val="464644"/>
                </a:solidFill>
              </a:rPr>
            </a:br>
            <a:r>
              <a:rPr lang="en-US" sz="2800" dirty="0" smtClean="0">
                <a:solidFill>
                  <a:srgbClr val="464644"/>
                </a:solidFill>
              </a:rPr>
              <a:t/>
            </a:r>
            <a:br>
              <a:rPr lang="en-US" sz="2800" dirty="0" smtClean="0">
                <a:solidFill>
                  <a:srgbClr val="464644"/>
                </a:solidFill>
              </a:rPr>
            </a:br>
            <a:r>
              <a:rPr lang="en-US" sz="2800" dirty="0" smtClean="0">
                <a:solidFill>
                  <a:srgbClr val="FF0091"/>
                </a:solidFill>
              </a:rPr>
              <a:t>Schools</a:t>
            </a:r>
            <a:r>
              <a:rPr lang="en-US" sz="2800" dirty="0" smtClean="0">
                <a:solidFill>
                  <a:srgbClr val="464644"/>
                </a:solidFill>
              </a:rPr>
              <a:t> and </a:t>
            </a:r>
            <a:r>
              <a:rPr lang="en-US" sz="2800" dirty="0">
                <a:solidFill>
                  <a:srgbClr val="FF0091"/>
                </a:solidFill>
              </a:rPr>
              <a:t>u</a:t>
            </a:r>
            <a:r>
              <a:rPr lang="en-US" sz="2800" dirty="0" smtClean="0">
                <a:solidFill>
                  <a:srgbClr val="FF0091"/>
                </a:solidFill>
              </a:rPr>
              <a:t>niversities </a:t>
            </a:r>
            <a:r>
              <a:rPr lang="en-US" sz="2800" dirty="0" smtClean="0">
                <a:solidFill>
                  <a:srgbClr val="464644"/>
                </a:solidFill>
              </a:rPr>
              <a:t>can get it for </a:t>
            </a:r>
            <a:r>
              <a:rPr lang="en-US" sz="2800" dirty="0" smtClean="0">
                <a:solidFill>
                  <a:srgbClr val="FF0091"/>
                </a:solidFill>
              </a:rPr>
              <a:t>free</a:t>
            </a:r>
            <a:r>
              <a:rPr lang="en-US" sz="2800" dirty="0" smtClean="0">
                <a:solidFill>
                  <a:srgbClr val="464644"/>
                </a:solidFill>
              </a:rPr>
              <a:t> in a matter of minutes.</a:t>
            </a:r>
            <a:br>
              <a:rPr lang="en-US" sz="2800" dirty="0" smtClean="0">
                <a:solidFill>
                  <a:srgbClr val="464644"/>
                </a:solidFill>
              </a:rPr>
            </a:br>
            <a:r>
              <a:rPr lang="en-US" sz="2800" dirty="0" smtClean="0">
                <a:solidFill>
                  <a:srgbClr val="464644"/>
                </a:solidFill>
              </a:rPr>
              <a:t/>
            </a:r>
            <a:br>
              <a:rPr lang="en-US" sz="2800" dirty="0" smtClean="0">
                <a:solidFill>
                  <a:srgbClr val="464644"/>
                </a:solidFill>
              </a:rPr>
            </a:br>
            <a:r>
              <a:rPr lang="en-US" sz="2800" dirty="0" smtClean="0">
                <a:solidFill>
                  <a:srgbClr val="464644"/>
                </a:solidFill>
              </a:rPr>
              <a:t/>
            </a:r>
            <a:br>
              <a:rPr lang="en-US" sz="2800" dirty="0" smtClean="0">
                <a:solidFill>
                  <a:srgbClr val="464644"/>
                </a:solidFill>
              </a:rPr>
            </a:br>
            <a:r>
              <a:rPr lang="en-US" sz="2800" dirty="0" smtClean="0">
                <a:solidFill>
                  <a:srgbClr val="464644"/>
                </a:solidFill>
              </a:rPr>
              <a:t/>
            </a:r>
            <a:br>
              <a:rPr lang="en-US" sz="2800" dirty="0" smtClean="0">
                <a:solidFill>
                  <a:srgbClr val="464644"/>
                </a:solidFill>
              </a:rPr>
            </a:br>
            <a:r>
              <a:rPr lang="en-US" sz="2800" dirty="0" smtClean="0">
                <a:solidFill>
                  <a:srgbClr val="464644"/>
                </a:solidFill>
              </a:rPr>
              <a:t/>
            </a:r>
            <a:br>
              <a:rPr lang="en-US" sz="2800" dirty="0" smtClean="0">
                <a:solidFill>
                  <a:srgbClr val="464644"/>
                </a:solidFill>
              </a:rPr>
            </a:br>
            <a:r>
              <a:rPr lang="en-US" sz="2800" dirty="0" smtClean="0">
                <a:solidFill>
                  <a:srgbClr val="464644"/>
                </a:solidFill>
              </a:rPr>
              <a:t/>
            </a:r>
            <a:br>
              <a:rPr lang="en-US" sz="2800" dirty="0" smtClean="0">
                <a:solidFill>
                  <a:srgbClr val="464644"/>
                </a:solidFill>
              </a:rPr>
            </a:br>
            <a:r>
              <a:rPr lang="en-US" sz="1100" b="0" i="1" dirty="0" smtClean="0">
                <a:solidFill>
                  <a:srgbClr val="464644"/>
                </a:solidFill>
                <a:latin typeface="Gill Sans" charset="0"/>
                <a:ea typeface="Gill Sans" charset="0"/>
                <a:cs typeface="Gill Sans" charset="0"/>
              </a:rPr>
              <a:t>Try it yourself. If </a:t>
            </a:r>
            <a:r>
              <a:rPr lang="en-US" sz="1100" b="0" i="1" dirty="0" smtClean="0">
                <a:solidFill>
                  <a:srgbClr val="464644"/>
                </a:solidFill>
                <a:latin typeface="Gill Sans" charset="0"/>
                <a:ea typeface="Gill Sans" charset="0"/>
                <a:cs typeface="Gill Sans" charset="0"/>
              </a:rPr>
              <a:t>you’re </a:t>
            </a:r>
            <a:r>
              <a:rPr lang="en-US" sz="1100" b="0" i="1" dirty="0" smtClean="0">
                <a:solidFill>
                  <a:srgbClr val="464644"/>
                </a:solidFill>
                <a:latin typeface="Gill Sans" charset="0"/>
                <a:ea typeface="Gill Sans" charset="0"/>
                <a:cs typeface="Gill Sans" charset="0"/>
              </a:rPr>
              <a:t>in PowerPoint or Word</a:t>
            </a:r>
            <a:br>
              <a:rPr lang="en-US" sz="1100" b="0" i="1" dirty="0" smtClean="0">
                <a:solidFill>
                  <a:srgbClr val="464644"/>
                </a:solidFill>
                <a:latin typeface="Gill Sans" charset="0"/>
                <a:ea typeface="Gill Sans" charset="0"/>
                <a:cs typeface="Gill Sans" charset="0"/>
              </a:rPr>
            </a:br>
            <a:r>
              <a:rPr lang="en-US" sz="1100" b="0" i="1" dirty="0" smtClean="0">
                <a:solidFill>
                  <a:srgbClr val="464644"/>
                </a:solidFill>
                <a:latin typeface="Gill Sans" charset="0"/>
                <a:ea typeface="Gill Sans" charset="0"/>
                <a:cs typeface="Gill Sans" charset="0"/>
              </a:rPr>
              <a:t>Office 2013 or later, just go to Insert Tab &gt; Store &gt; Pickit.</a:t>
            </a:r>
            <a:endParaRPr lang="en-US" sz="1100" b="0" i="1" dirty="0">
              <a:solidFill>
                <a:srgbClr val="464644"/>
              </a:solidFill>
              <a:latin typeface="Gill Sans" charset="0"/>
              <a:ea typeface="Gill Sans" charset="0"/>
              <a:cs typeface="Gill Sans" charset="0"/>
            </a:endParaRPr>
          </a:p>
        </p:txBody>
      </p:sp>
      <p:grpSp>
        <p:nvGrpSpPr>
          <p:cNvPr id="2" name="Group 1"/>
          <p:cNvGrpSpPr/>
          <p:nvPr/>
        </p:nvGrpSpPr>
        <p:grpSpPr>
          <a:xfrm>
            <a:off x="7549304" y="312415"/>
            <a:ext cx="3649942" cy="6285622"/>
            <a:chOff x="4238945" y="624931"/>
            <a:chExt cx="3649942" cy="6285622"/>
          </a:xfrm>
          <a:effectLst>
            <a:outerShdw blurRad="50800" dist="76200" dir="5400000" algn="t" rotWithShape="0">
              <a:prstClr val="black">
                <a:alpha val="40000"/>
              </a:prstClr>
            </a:outerShdw>
          </a:effectLst>
        </p:grpSpPr>
        <p:pic>
          <p:nvPicPr>
            <p:cNvPr id="488" name="Picture 2" descr="Picture 2"/>
            <p:cNvPicPr>
              <a:picLocks noChangeAspect="1"/>
            </p:cNvPicPr>
            <p:nvPr/>
          </p:nvPicPr>
          <p:blipFill rotWithShape="1">
            <a:blip r:embed="rId2" cstate="screen">
              <a:extLst>
                <a:ext uri="{28A0092B-C50C-407E-A947-70E740481C1C}">
                  <a14:useLocalDpi xmlns:a14="http://schemas.microsoft.com/office/drawing/2010/main"/>
                </a:ext>
              </a:extLst>
            </a:blip>
            <a:srcRect b="85092"/>
            <a:stretch/>
          </p:blipFill>
          <p:spPr>
            <a:xfrm>
              <a:off x="4238945" y="624931"/>
              <a:ext cx="3649941" cy="1030249"/>
            </a:xfrm>
            <a:prstGeom prst="rect">
              <a:avLst/>
            </a:prstGeom>
            <a:ln w="12700">
              <a:miter lim="400000"/>
            </a:ln>
          </p:spPr>
        </p:pic>
        <p:pic>
          <p:nvPicPr>
            <p:cNvPr id="4" name="Picture 2" descr="Picture 2"/>
            <p:cNvPicPr>
              <a:picLocks noChangeAspect="1"/>
            </p:cNvPicPr>
            <p:nvPr/>
          </p:nvPicPr>
          <p:blipFill rotWithShape="1">
            <a:blip r:embed="rId2" cstate="screen">
              <a:extLst>
                <a:ext uri="{28A0092B-C50C-407E-A947-70E740481C1C}">
                  <a14:useLocalDpi xmlns:a14="http://schemas.microsoft.com/office/drawing/2010/main"/>
                </a:ext>
              </a:extLst>
            </a:blip>
            <a:srcRect t="23952"/>
            <a:stretch/>
          </p:blipFill>
          <p:spPr>
            <a:xfrm>
              <a:off x="4238946" y="1655180"/>
              <a:ext cx="3649941" cy="5255373"/>
            </a:xfrm>
            <a:prstGeom prst="rect">
              <a:avLst/>
            </a:prstGeom>
            <a:ln w="12700">
              <a:miter lim="400000"/>
            </a:ln>
          </p:spPr>
        </p:pic>
      </p:grpSp>
    </p:spTree>
    <p:extLst>
      <p:ext uri="{BB962C8B-B14F-4D97-AF65-F5344CB8AC3E}">
        <p14:creationId xmlns:p14="http://schemas.microsoft.com/office/powerpoint/2010/main" val="7252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2" name="Bildobjekt 3"/>
          <p:cNvGrpSpPr/>
          <p:nvPr/>
        </p:nvGrpSpPr>
        <p:grpSpPr>
          <a:xfrm>
            <a:off x="7801" y="20"/>
            <a:ext cx="12417759" cy="6984991"/>
            <a:chOff x="20" y="10"/>
            <a:chExt cx="12417757" cy="6984989"/>
          </a:xfrm>
        </p:grpSpPr>
        <p:sp>
          <p:nvSpPr>
            <p:cNvPr id="490" name="Rectangle"/>
            <p:cNvSpPr/>
            <p:nvPr/>
          </p:nvSpPr>
          <p:spPr>
            <a:xfrm>
              <a:off x="20" y="10"/>
              <a:ext cx="12417759" cy="6984991"/>
            </a:xfrm>
            <a:prstGeom prst="rect">
              <a:avLst/>
            </a:prstGeom>
            <a:gradFill flip="none" rotWithShape="1">
              <a:gsLst>
                <a:gs pos="0">
                  <a:srgbClr val="FDFCF4">
                    <a:alpha val="0"/>
                  </a:srgbClr>
                </a:gs>
                <a:gs pos="100000">
                  <a:srgbClr val="000000"/>
                </a:gs>
              </a:gsLst>
              <a:lin ang="10800000" scaled="0"/>
            </a:gradFill>
            <a:ln w="12700" cap="flat">
              <a:noFill/>
              <a:miter lim="400000"/>
            </a:ln>
            <a:effectLst/>
          </p:spPr>
          <p:txBody>
            <a:bodyPr wrap="square" lIns="25870" tIns="25870" rIns="25870" bIns="25870" numCol="1" anchor="ctr">
              <a:noAutofit/>
            </a:bodyPr>
            <a:lstStyle/>
            <a:p>
              <a:pPr algn="ctr" defTabSz="420393">
                <a:defRPr sz="2400">
                  <a:solidFill>
                    <a:srgbClr val="000000"/>
                  </a:solidFill>
                  <a:latin typeface="Helvetica Light"/>
                  <a:ea typeface="Helvetica Light"/>
                  <a:cs typeface="Helvetica Light"/>
                  <a:sym typeface="Helvetica Light"/>
                </a:defRPr>
              </a:pPr>
              <a:endParaRPr dirty="0">
                <a:latin typeface="Gill Sans Light" charset="0"/>
                <a:ea typeface="Gill Sans Light" charset="0"/>
                <a:cs typeface="Gill Sans Light" charset="0"/>
              </a:endParaRPr>
            </a:p>
          </p:txBody>
        </p:sp>
        <p:pic>
          <p:nvPicPr>
            <p:cNvPr id="491" name="image7.png" descr="image7.png"/>
            <p:cNvPicPr>
              <a:picLocks noChangeAspect="1"/>
            </p:cNvPicPr>
            <p:nvPr/>
          </p:nvPicPr>
          <p:blipFill>
            <a:blip r:embed="rId2">
              <a:extLst/>
            </a:blip>
            <a:stretch>
              <a:fillRect/>
            </a:stretch>
          </p:blipFill>
          <p:spPr>
            <a:xfrm>
              <a:off x="20" y="10"/>
              <a:ext cx="12417759" cy="6984991"/>
            </a:xfrm>
            <a:prstGeom prst="rect">
              <a:avLst/>
            </a:prstGeom>
            <a:ln w="12700" cap="flat">
              <a:noFill/>
              <a:miter lim="400000"/>
            </a:ln>
            <a:effectLst/>
          </p:spPr>
        </p:pic>
      </p:grpSp>
      <p:sp>
        <p:nvSpPr>
          <p:cNvPr id="493" name="Shape 135"/>
          <p:cNvSpPr txBox="1"/>
          <p:nvPr/>
        </p:nvSpPr>
        <p:spPr>
          <a:xfrm>
            <a:off x="1125997" y="2631506"/>
            <a:ext cx="10181306" cy="1721988"/>
          </a:xfrm>
          <a:prstGeom prst="rect">
            <a:avLst/>
          </a:prstGeom>
          <a:ln w="12700">
            <a:miter lim="400000"/>
          </a:ln>
          <a:extLst>
            <a:ext uri="{C572A759-6A51-4108-AA02-DFA0A04FC94B}">
              <ma14:wrappingTextBoxFlag xmlns:ma14="http://schemas.microsoft.com/office/mac/drawingml/2011/main" val="1"/>
            </a:ext>
          </a:extLst>
        </p:spPr>
        <p:txBody>
          <a:bodyPr lIns="46566" tIns="46566" rIns="46566" bIns="46566" anchor="ctr">
            <a:spAutoFit/>
          </a:bodyPr>
          <a:lstStyle>
            <a:lvl1pPr algn="ctr" defTabSz="465666">
              <a:lnSpc>
                <a:spcPct val="80000"/>
              </a:lnSpc>
              <a:defRPr sz="6600" b="1">
                <a:latin typeface="Proxima Nova Extrabold"/>
                <a:ea typeface="Proxima Nova Extrabold"/>
                <a:cs typeface="Proxima Nova Extrabold"/>
                <a:sym typeface="Proxima Nova Extrabold"/>
              </a:defRPr>
            </a:lvl1pPr>
          </a:lstStyle>
          <a:p>
            <a:r>
              <a:rPr dirty="0">
                <a:latin typeface="Gill Sans Bold" charset="0"/>
                <a:ea typeface="Gill Sans Bold" charset="0"/>
                <a:cs typeface="Gill Sans Bold" charset="0"/>
              </a:rPr>
              <a:t>Today, people communicate in images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96" name="TextBox 1"/>
          <p:cNvSpPr txBox="1"/>
          <p:nvPr/>
        </p:nvSpPr>
        <p:spPr>
          <a:xfrm>
            <a:off x="3500260" y="1911939"/>
            <a:ext cx="4928307" cy="2579041"/>
          </a:xfrm>
          <a:prstGeom prst="rect">
            <a:avLst/>
          </a:prstGeom>
          <a:ln w="12700">
            <a:miter lim="400000"/>
          </a:ln>
          <a:extLst>
            <a:ext uri="{C572A759-6A51-4108-AA02-DFA0A04FC94B}">
              <ma14:wrappingTextBoxFlag xmlns:ma14="http://schemas.microsoft.com/office/mac/drawingml/2011/main" val="1"/>
            </a:ext>
          </a:extLst>
        </p:spPr>
        <p:txBody>
          <a:bodyPr lIns="25870" tIns="25870" rIns="25870" bIns="25870" anchor="ctr">
            <a:spAutoFit/>
          </a:bodyPr>
          <a:lstStyle/>
          <a:p>
            <a:pPr algn="ctr" defTabSz="420393">
              <a:defRPr sz="3200">
                <a:solidFill>
                  <a:srgbClr val="F7F7F5"/>
                </a:solidFill>
                <a:latin typeface="Proxima Nova Light"/>
                <a:ea typeface="Proxima Nova Light"/>
                <a:cs typeface="Proxima Nova Light"/>
                <a:sym typeface="Proxima Nova Light"/>
              </a:defRPr>
            </a:pPr>
            <a:r>
              <a:rPr dirty="0">
                <a:latin typeface="Gill Sans Light" charset="0"/>
                <a:ea typeface="Gill Sans Light" charset="0"/>
                <a:cs typeface="Gill Sans Light" charset="0"/>
              </a:rPr>
              <a:t>Of which about </a:t>
            </a:r>
            <a:br>
              <a:rPr dirty="0">
                <a:latin typeface="Gill Sans Light" charset="0"/>
                <a:ea typeface="Gill Sans Light" charset="0"/>
                <a:cs typeface="Gill Sans Light" charset="0"/>
              </a:rPr>
            </a:br>
            <a:r>
              <a:rPr sz="8400" b="1" dirty="0">
                <a:latin typeface="Gill Sans Bold" charset="0"/>
                <a:ea typeface="Gill Sans Bold" charset="0"/>
                <a:cs typeface="Gill Sans Bold" charset="0"/>
                <a:sym typeface="Proxima Nova Extrabold"/>
              </a:rPr>
              <a:t>85% </a:t>
            </a:r>
            <a:endParaRPr dirty="0">
              <a:latin typeface="Proxima Nova"/>
              <a:ea typeface="Proxima Nova"/>
              <a:cs typeface="Proxima Nova"/>
              <a:sym typeface="Proxima Nova"/>
            </a:endParaRPr>
          </a:p>
          <a:p>
            <a:pPr algn="ctr" defTabSz="420393">
              <a:defRPr sz="4800" b="1">
                <a:solidFill>
                  <a:srgbClr val="F7F7F5"/>
                </a:solidFill>
                <a:latin typeface="Proxima Nova Extrabold"/>
                <a:ea typeface="Proxima Nova Extrabold"/>
                <a:cs typeface="Proxima Nova Extrabold"/>
                <a:sym typeface="Proxima Nova Extrabold"/>
              </a:defRPr>
            </a:pPr>
            <a:r>
              <a:rPr b="1" dirty="0">
                <a:latin typeface="Gill Sans Bold" charset="0"/>
                <a:ea typeface="Gill Sans Bold" charset="0"/>
                <a:cs typeface="Gill Sans Bold" charset="0"/>
              </a:rPr>
              <a:t>are illegal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10471" b="36968"/>
          <a:stretch/>
        </p:blipFill>
        <p:spPr>
          <a:xfrm>
            <a:off x="6920" y="0"/>
            <a:ext cx="12426380" cy="4352081"/>
          </a:xfrm>
          <a:prstGeom prst="rect">
            <a:avLst/>
          </a:prstGeom>
        </p:spPr>
      </p:pic>
      <p:sp>
        <p:nvSpPr>
          <p:cNvPr id="13" name="Rectangle 12"/>
          <p:cNvSpPr/>
          <p:nvPr/>
        </p:nvSpPr>
        <p:spPr>
          <a:xfrm>
            <a:off x="0" y="0"/>
            <a:ext cx="12433300" cy="4352081"/>
          </a:xfrm>
          <a:prstGeom prst="rect">
            <a:avLst/>
          </a:prstGeom>
          <a:solidFill>
            <a:srgbClr val="000000">
              <a:alpha val="64000"/>
            </a:srgbClr>
          </a:solidFill>
          <a:ln w="1079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6304" tIns="146304" rIns="146304" bIns="146304" numCol="1" spcCol="38100" rtlCol="0" anchor="t">
            <a:spAutoFit/>
          </a:bodyPr>
          <a:lstStyle/>
          <a:p>
            <a:pPr marL="0" marR="0" indent="0" algn="l" defTabSz="932742"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505050"/>
              </a:solidFill>
              <a:effectLst/>
              <a:uFillTx/>
              <a:latin typeface="Segoe UI"/>
              <a:ea typeface="Segoe UI"/>
              <a:cs typeface="Segoe UI"/>
              <a:sym typeface="Segoe UI"/>
            </a:endParaRPr>
          </a:p>
        </p:txBody>
      </p:sp>
      <p:sp>
        <p:nvSpPr>
          <p:cNvPr id="9" name="To counteract inappropriate use of visuals in school work. There is really only three ways to go:"/>
          <p:cNvSpPr txBox="1">
            <a:spLocks/>
          </p:cNvSpPr>
          <p:nvPr/>
        </p:nvSpPr>
        <p:spPr>
          <a:xfrm>
            <a:off x="698029" y="1886557"/>
            <a:ext cx="8781638" cy="2751698"/>
          </a:xfrm>
          <a:prstGeom prst="rect">
            <a:avLst/>
          </a:prstGeom>
        </p:spPr>
        <p:txBody>
          <a:bodyPr>
            <a:normAutofit fontScale="97500"/>
          </a:bodyPr>
          <a:lstStyle>
            <a:lvl1pPr marL="0" marR="0" indent="0" algn="l" defTabSz="736866" rtl="0" latinLnBrk="0">
              <a:lnSpc>
                <a:spcPct val="90000"/>
              </a:lnSpc>
              <a:spcBef>
                <a:spcPts val="0"/>
              </a:spcBef>
              <a:spcAft>
                <a:spcPts val="0"/>
              </a:spcAft>
              <a:buClrTx/>
              <a:buSzTx/>
              <a:buFontTx/>
              <a:buNone/>
              <a:tabLst/>
              <a:defRPr sz="5688" b="0" i="0" u="none" strike="noStrike" cap="none" spc="-79" baseline="0">
                <a:ln>
                  <a:noFill/>
                </a:ln>
                <a:solidFill>
                  <a:srgbClr val="505050"/>
                </a:solidFill>
                <a:uFillTx/>
                <a:latin typeface="Gill Sans Light" charset="0"/>
                <a:ea typeface="Gill Sans Light" charset="0"/>
                <a:cs typeface="Gill Sans Light" charset="0"/>
                <a:sym typeface="Segoe UI Light"/>
              </a:defRPr>
            </a:lvl1pPr>
            <a:lvl2pPr marL="0" marR="0" indent="0" algn="l" defTabSz="932742" rtl="0" latinLnBrk="0">
              <a:lnSpc>
                <a:spcPct val="90000"/>
              </a:lnSpc>
              <a:spcBef>
                <a:spcPts val="0"/>
              </a:spcBef>
              <a:spcAft>
                <a:spcPts val="0"/>
              </a:spcAft>
              <a:buClrTx/>
              <a:buSzTx/>
              <a:buFontTx/>
              <a:buNone/>
              <a:tabLst/>
              <a:defRPr sz="4800" b="0" i="0" u="none" strike="noStrike" cap="none" spc="-102" baseline="0">
                <a:ln>
                  <a:noFill/>
                </a:ln>
                <a:solidFill>
                  <a:srgbClr val="505050"/>
                </a:solidFill>
                <a:uFillTx/>
                <a:latin typeface="+mn-lt"/>
                <a:ea typeface="+mn-ea"/>
                <a:cs typeface="+mn-cs"/>
                <a:sym typeface="Segoe UI Light"/>
              </a:defRPr>
            </a:lvl2pPr>
            <a:lvl3pPr marL="0" marR="0" indent="0" algn="l" defTabSz="932742" rtl="0" latinLnBrk="0">
              <a:lnSpc>
                <a:spcPct val="90000"/>
              </a:lnSpc>
              <a:spcBef>
                <a:spcPts val="0"/>
              </a:spcBef>
              <a:spcAft>
                <a:spcPts val="0"/>
              </a:spcAft>
              <a:buClrTx/>
              <a:buSzTx/>
              <a:buFontTx/>
              <a:buNone/>
              <a:tabLst/>
              <a:defRPr sz="4800" b="0" i="0" u="none" strike="noStrike" cap="none" spc="-102" baseline="0">
                <a:ln>
                  <a:noFill/>
                </a:ln>
                <a:solidFill>
                  <a:srgbClr val="505050"/>
                </a:solidFill>
                <a:uFillTx/>
                <a:latin typeface="+mn-lt"/>
                <a:ea typeface="+mn-ea"/>
                <a:cs typeface="+mn-cs"/>
                <a:sym typeface="Segoe UI Light"/>
              </a:defRPr>
            </a:lvl3pPr>
            <a:lvl4pPr marL="0" marR="0" indent="0" algn="l" defTabSz="932742" rtl="0" latinLnBrk="0">
              <a:lnSpc>
                <a:spcPct val="90000"/>
              </a:lnSpc>
              <a:spcBef>
                <a:spcPts val="0"/>
              </a:spcBef>
              <a:spcAft>
                <a:spcPts val="0"/>
              </a:spcAft>
              <a:buClrTx/>
              <a:buSzTx/>
              <a:buFontTx/>
              <a:buNone/>
              <a:tabLst/>
              <a:defRPr sz="4800" b="0" i="0" u="none" strike="noStrike" cap="none" spc="-102" baseline="0">
                <a:ln>
                  <a:noFill/>
                </a:ln>
                <a:solidFill>
                  <a:srgbClr val="505050"/>
                </a:solidFill>
                <a:uFillTx/>
                <a:latin typeface="+mn-lt"/>
                <a:ea typeface="+mn-ea"/>
                <a:cs typeface="+mn-cs"/>
                <a:sym typeface="Segoe UI Light"/>
              </a:defRPr>
            </a:lvl4pPr>
            <a:lvl5pPr marL="0" marR="0" indent="0" algn="l" defTabSz="932742" rtl="0" latinLnBrk="0">
              <a:lnSpc>
                <a:spcPct val="90000"/>
              </a:lnSpc>
              <a:spcBef>
                <a:spcPts val="0"/>
              </a:spcBef>
              <a:spcAft>
                <a:spcPts val="0"/>
              </a:spcAft>
              <a:buClrTx/>
              <a:buSzTx/>
              <a:buFontTx/>
              <a:buNone/>
              <a:tabLst/>
              <a:defRPr sz="4800" b="0" i="0" u="none" strike="noStrike" cap="none" spc="-102" baseline="0">
                <a:ln>
                  <a:noFill/>
                </a:ln>
                <a:solidFill>
                  <a:srgbClr val="505050"/>
                </a:solidFill>
                <a:uFillTx/>
                <a:latin typeface="+mn-lt"/>
                <a:ea typeface="+mn-ea"/>
                <a:cs typeface="+mn-cs"/>
                <a:sym typeface="Segoe UI Light"/>
              </a:defRPr>
            </a:lvl5pPr>
            <a:lvl6pPr marL="0" marR="0" indent="0" algn="l" defTabSz="932742" rtl="0" latinLnBrk="0">
              <a:lnSpc>
                <a:spcPct val="90000"/>
              </a:lnSpc>
              <a:spcBef>
                <a:spcPts val="0"/>
              </a:spcBef>
              <a:spcAft>
                <a:spcPts val="0"/>
              </a:spcAft>
              <a:buClrTx/>
              <a:buSzTx/>
              <a:buFontTx/>
              <a:buNone/>
              <a:tabLst/>
              <a:defRPr sz="4800" b="0" i="0" u="none" strike="noStrike" cap="none" spc="-102" baseline="0">
                <a:ln>
                  <a:noFill/>
                </a:ln>
                <a:solidFill>
                  <a:srgbClr val="505050"/>
                </a:solidFill>
                <a:uFillTx/>
                <a:latin typeface="+mn-lt"/>
                <a:ea typeface="+mn-ea"/>
                <a:cs typeface="+mn-cs"/>
                <a:sym typeface="Segoe UI Light"/>
              </a:defRPr>
            </a:lvl6pPr>
            <a:lvl7pPr marL="0" marR="0" indent="0" algn="l" defTabSz="932742" rtl="0" latinLnBrk="0">
              <a:lnSpc>
                <a:spcPct val="90000"/>
              </a:lnSpc>
              <a:spcBef>
                <a:spcPts val="0"/>
              </a:spcBef>
              <a:spcAft>
                <a:spcPts val="0"/>
              </a:spcAft>
              <a:buClrTx/>
              <a:buSzTx/>
              <a:buFontTx/>
              <a:buNone/>
              <a:tabLst/>
              <a:defRPr sz="4800" b="0" i="0" u="none" strike="noStrike" cap="none" spc="-102" baseline="0">
                <a:ln>
                  <a:noFill/>
                </a:ln>
                <a:solidFill>
                  <a:srgbClr val="505050"/>
                </a:solidFill>
                <a:uFillTx/>
                <a:latin typeface="+mn-lt"/>
                <a:ea typeface="+mn-ea"/>
                <a:cs typeface="+mn-cs"/>
                <a:sym typeface="Segoe UI Light"/>
              </a:defRPr>
            </a:lvl7pPr>
            <a:lvl8pPr marL="0" marR="0" indent="0" algn="l" defTabSz="932742" rtl="0" latinLnBrk="0">
              <a:lnSpc>
                <a:spcPct val="90000"/>
              </a:lnSpc>
              <a:spcBef>
                <a:spcPts val="0"/>
              </a:spcBef>
              <a:spcAft>
                <a:spcPts val="0"/>
              </a:spcAft>
              <a:buClrTx/>
              <a:buSzTx/>
              <a:buFontTx/>
              <a:buNone/>
              <a:tabLst/>
              <a:defRPr sz="4800" b="0" i="0" u="none" strike="noStrike" cap="none" spc="-102" baseline="0">
                <a:ln>
                  <a:noFill/>
                </a:ln>
                <a:solidFill>
                  <a:srgbClr val="505050"/>
                </a:solidFill>
                <a:uFillTx/>
                <a:latin typeface="+mn-lt"/>
                <a:ea typeface="+mn-ea"/>
                <a:cs typeface="+mn-cs"/>
                <a:sym typeface="Segoe UI Light"/>
              </a:defRPr>
            </a:lvl8pPr>
            <a:lvl9pPr marL="0" marR="0" indent="0" algn="l" defTabSz="932742" rtl="0" latinLnBrk="0">
              <a:lnSpc>
                <a:spcPct val="90000"/>
              </a:lnSpc>
              <a:spcBef>
                <a:spcPts val="0"/>
              </a:spcBef>
              <a:spcAft>
                <a:spcPts val="0"/>
              </a:spcAft>
              <a:buClrTx/>
              <a:buSzTx/>
              <a:buFontTx/>
              <a:buNone/>
              <a:tabLst/>
              <a:defRPr sz="4800" b="0" i="0" u="none" strike="noStrike" cap="none" spc="-102" baseline="0">
                <a:ln>
                  <a:noFill/>
                </a:ln>
                <a:solidFill>
                  <a:srgbClr val="505050"/>
                </a:solidFill>
                <a:uFillTx/>
                <a:latin typeface="+mn-lt"/>
                <a:ea typeface="+mn-ea"/>
                <a:cs typeface="+mn-cs"/>
                <a:sym typeface="Segoe UI Light"/>
              </a:defRPr>
            </a:lvl9pPr>
          </a:lstStyle>
          <a:p>
            <a:pPr hangingPunct="1"/>
            <a:r>
              <a:rPr lang="en-US" sz="4000" b="1" dirty="0" smtClean="0">
                <a:solidFill>
                  <a:srgbClr val="F7F7F5"/>
                </a:solidFill>
              </a:rPr>
              <a:t>To counteract inappropriate use of visuals in school work, there are really only three ways to go:</a:t>
            </a:r>
            <a:endParaRPr lang="en-US" sz="4000" b="1" dirty="0">
              <a:solidFill>
                <a:srgbClr val="F7F7F5"/>
              </a:solidFill>
            </a:endParaRPr>
          </a:p>
        </p:txBody>
      </p:sp>
      <p:sp>
        <p:nvSpPr>
          <p:cNvPr id="10" name="1…"/>
          <p:cNvSpPr txBox="1"/>
          <p:nvPr/>
        </p:nvSpPr>
        <p:spPr>
          <a:xfrm>
            <a:off x="865807" y="4611911"/>
            <a:ext cx="2555343" cy="1403461"/>
          </a:xfrm>
          <a:prstGeom prst="rect">
            <a:avLst/>
          </a:prstGeom>
          <a:ln w="12700">
            <a:miter lim="400000"/>
          </a:ln>
          <a:extLst>
            <a:ext uri="{C572A759-6A51-4108-AA02-DFA0A04FC94B}">
              <ma14:wrappingTextBoxFlag xmlns:ma14="http://schemas.microsoft.com/office/mac/drawingml/2011/main" val="1"/>
            </a:ext>
          </a:extLst>
        </p:spPr>
        <p:txBody>
          <a:bodyPr lIns="146304" tIns="146304" rIns="146304" bIns="146304">
            <a:spAutoFit/>
          </a:bodyPr>
          <a:lstStyle/>
          <a:p>
            <a:pPr algn="ctr">
              <a:defRPr>
                <a:latin typeface="Proxima Nova Extrabold"/>
                <a:ea typeface="Proxima Nova Extrabold"/>
                <a:cs typeface="Proxima Nova Extrabold"/>
                <a:sym typeface="Proxima Nova Extrabold"/>
              </a:defRPr>
            </a:pPr>
            <a:r>
              <a:rPr b="1" dirty="0">
                <a:solidFill>
                  <a:srgbClr val="FF0091"/>
                </a:solidFill>
                <a:latin typeface="Gill Sans Bold" charset="0"/>
                <a:ea typeface="Gill Sans Bold" charset="0"/>
                <a:cs typeface="Gill Sans Bold" charset="0"/>
              </a:rPr>
              <a:t>1</a:t>
            </a:r>
          </a:p>
          <a:p>
            <a:pPr algn="ctr">
              <a:defRPr>
                <a:latin typeface="Proxima Nova Extrabold"/>
                <a:ea typeface="Proxima Nova Extrabold"/>
                <a:cs typeface="Proxima Nova Extrabold"/>
                <a:sym typeface="Proxima Nova Extrabold"/>
              </a:defRPr>
            </a:pPr>
            <a:r>
              <a:rPr b="1" dirty="0">
                <a:latin typeface="Gill Sans Bold" charset="0"/>
                <a:ea typeface="Gill Sans Bold" charset="0"/>
                <a:cs typeface="Gill Sans Bold" charset="0"/>
              </a:rPr>
              <a:t>Ignore the problem until it bites </a:t>
            </a:r>
            <a:r>
              <a:rPr b="1" dirty="0" smtClean="0">
                <a:latin typeface="Gill Sans Bold" charset="0"/>
                <a:ea typeface="Gill Sans Bold" charset="0"/>
                <a:cs typeface="Gill Sans Bold" charset="0"/>
              </a:rPr>
              <a:t>you</a:t>
            </a:r>
            <a:endParaRPr b="1" dirty="0">
              <a:latin typeface="Gill Sans Bold" charset="0"/>
              <a:ea typeface="Gill Sans Bold" charset="0"/>
              <a:cs typeface="Gill Sans Bold" charset="0"/>
            </a:endParaRPr>
          </a:p>
        </p:txBody>
      </p:sp>
      <p:sp>
        <p:nvSpPr>
          <p:cNvPr id="11" name="2…"/>
          <p:cNvSpPr txBox="1"/>
          <p:nvPr/>
        </p:nvSpPr>
        <p:spPr>
          <a:xfrm>
            <a:off x="4854640" y="4638254"/>
            <a:ext cx="2218946" cy="1680460"/>
          </a:xfrm>
          <a:prstGeom prst="rect">
            <a:avLst/>
          </a:prstGeom>
          <a:ln w="12700">
            <a:miter lim="400000"/>
          </a:ln>
          <a:extLst>
            <a:ext uri="{C572A759-6A51-4108-AA02-DFA0A04FC94B}">
              <ma14:wrappingTextBoxFlag xmlns:ma14="http://schemas.microsoft.com/office/mac/drawingml/2011/main" val="1"/>
            </a:ext>
          </a:extLst>
        </p:spPr>
        <p:txBody>
          <a:bodyPr wrap="square" lIns="146304" tIns="146304" rIns="146304" bIns="146304">
            <a:spAutoFit/>
          </a:bodyPr>
          <a:lstStyle/>
          <a:p>
            <a:pPr algn="ctr">
              <a:defRPr>
                <a:latin typeface="Proxima Nova Extrabold"/>
                <a:ea typeface="Proxima Nova Extrabold"/>
                <a:cs typeface="Proxima Nova Extrabold"/>
                <a:sym typeface="Proxima Nova Extrabold"/>
              </a:defRPr>
            </a:pPr>
            <a:r>
              <a:rPr b="1" dirty="0">
                <a:solidFill>
                  <a:srgbClr val="FF0091"/>
                </a:solidFill>
                <a:latin typeface="Gill Sans Bold" charset="0"/>
                <a:ea typeface="Gill Sans Bold" charset="0"/>
                <a:cs typeface="Gill Sans Bold" charset="0"/>
              </a:rPr>
              <a:t>2</a:t>
            </a:r>
          </a:p>
          <a:p>
            <a:pPr algn="ctr">
              <a:defRPr>
                <a:latin typeface="Proxima Nova Extrabold"/>
                <a:ea typeface="Proxima Nova Extrabold"/>
                <a:cs typeface="Proxima Nova Extrabold"/>
                <a:sym typeface="Proxima Nova Extrabold"/>
              </a:defRPr>
            </a:pPr>
            <a:r>
              <a:rPr b="1" dirty="0">
                <a:latin typeface="Gill Sans Bold" charset="0"/>
                <a:ea typeface="Gill Sans Bold" charset="0"/>
                <a:cs typeface="Gill Sans Bold" charset="0"/>
              </a:rPr>
              <a:t>Reduce access to free media and prohibit behaviour</a:t>
            </a:r>
          </a:p>
        </p:txBody>
      </p:sp>
      <p:sp>
        <p:nvSpPr>
          <p:cNvPr id="12" name="3…"/>
          <p:cNvSpPr txBox="1"/>
          <p:nvPr/>
        </p:nvSpPr>
        <p:spPr>
          <a:xfrm>
            <a:off x="8507076" y="4638254"/>
            <a:ext cx="2558637" cy="1403461"/>
          </a:xfrm>
          <a:prstGeom prst="rect">
            <a:avLst/>
          </a:prstGeom>
          <a:ln w="12700">
            <a:miter lim="400000"/>
          </a:ln>
          <a:extLst>
            <a:ext uri="{C572A759-6A51-4108-AA02-DFA0A04FC94B}">
              <ma14:wrappingTextBoxFlag xmlns:ma14="http://schemas.microsoft.com/office/mac/drawingml/2011/main" val="1"/>
            </a:ext>
          </a:extLst>
        </p:spPr>
        <p:txBody>
          <a:bodyPr wrap="square" lIns="146304" tIns="146304" rIns="146304" bIns="146304">
            <a:spAutoFit/>
          </a:bodyPr>
          <a:lstStyle/>
          <a:p>
            <a:pPr algn="ctr">
              <a:defRPr>
                <a:latin typeface="Proxima Nova Extrabold"/>
                <a:ea typeface="Proxima Nova Extrabold"/>
                <a:cs typeface="Proxima Nova Extrabold"/>
                <a:sym typeface="Proxima Nova Extrabold"/>
              </a:defRPr>
            </a:pPr>
            <a:r>
              <a:rPr b="1" dirty="0">
                <a:solidFill>
                  <a:srgbClr val="FF0091"/>
                </a:solidFill>
                <a:latin typeface="Gill Sans Bold" charset="0"/>
                <a:ea typeface="Gill Sans Bold" charset="0"/>
                <a:cs typeface="Gill Sans Bold" charset="0"/>
              </a:rPr>
              <a:t>3</a:t>
            </a:r>
          </a:p>
          <a:p>
            <a:pPr algn="ctr">
              <a:defRPr>
                <a:latin typeface="Proxima Nova Extrabold"/>
                <a:ea typeface="Proxima Nova Extrabold"/>
                <a:cs typeface="Proxima Nova Extrabold"/>
                <a:sym typeface="Proxima Nova Extrabold"/>
              </a:defRPr>
            </a:pPr>
            <a:r>
              <a:rPr b="1" dirty="0">
                <a:latin typeface="Gill Sans Bold" charset="0"/>
                <a:ea typeface="Gill Sans Bold" charset="0"/>
                <a:cs typeface="Gill Sans Bold" charset="0"/>
              </a:rPr>
              <a:t>Offer and </a:t>
            </a:r>
            <a:r>
              <a:rPr lang="sv-SE" b="1" dirty="0" smtClean="0">
                <a:latin typeface="Gill Sans Bold" charset="0"/>
                <a:ea typeface="Gill Sans Bold" charset="0"/>
                <a:cs typeface="Gill Sans Bold" charset="0"/>
              </a:rPr>
              <a:t>i</a:t>
            </a:r>
            <a:r>
              <a:rPr b="1" dirty="0" smtClean="0">
                <a:latin typeface="Gill Sans Bold" charset="0"/>
                <a:ea typeface="Gill Sans Bold" charset="0"/>
                <a:cs typeface="Gill Sans Bold" charset="0"/>
              </a:rPr>
              <a:t>nspire </a:t>
            </a:r>
            <a:r>
              <a:rPr lang="sv-SE" b="1" dirty="0" err="1" smtClean="0">
                <a:latin typeface="Gill Sans Bold" charset="0"/>
                <a:ea typeface="Gill Sans Bold" charset="0"/>
                <a:cs typeface="Gill Sans Bold" charset="0"/>
              </a:rPr>
              <a:t>people</a:t>
            </a:r>
            <a:r>
              <a:rPr lang="sv-SE" b="1" dirty="0" smtClean="0">
                <a:latin typeface="Gill Sans Bold" charset="0"/>
                <a:ea typeface="Gill Sans Bold" charset="0"/>
                <a:cs typeface="Gill Sans Bold" charset="0"/>
              </a:rPr>
              <a:t> </a:t>
            </a:r>
            <a:r>
              <a:rPr b="1" dirty="0" smtClean="0">
                <a:latin typeface="Gill Sans Bold" charset="0"/>
                <a:ea typeface="Gill Sans Bold" charset="0"/>
                <a:cs typeface="Gill Sans Bold" charset="0"/>
              </a:rPr>
              <a:t>to </a:t>
            </a:r>
            <a:r>
              <a:rPr lang="sv-SE" b="1" dirty="0" err="1" smtClean="0">
                <a:latin typeface="Gill Sans Bold" charset="0"/>
                <a:ea typeface="Gill Sans Bold" charset="0"/>
                <a:cs typeface="Gill Sans Bold" charset="0"/>
              </a:rPr>
              <a:t>use</a:t>
            </a:r>
            <a:r>
              <a:rPr lang="sv-SE" b="1" dirty="0" smtClean="0">
                <a:latin typeface="Gill Sans Bold" charset="0"/>
                <a:ea typeface="Gill Sans Bold" charset="0"/>
                <a:cs typeface="Gill Sans Bold" charset="0"/>
              </a:rPr>
              <a:t> </a:t>
            </a:r>
            <a:r>
              <a:rPr b="1" dirty="0" smtClean="0">
                <a:latin typeface="Gill Sans Bold" charset="0"/>
                <a:ea typeface="Gill Sans Bold" charset="0"/>
                <a:cs typeface="Gill Sans Bold" charset="0"/>
              </a:rPr>
              <a:t>a </a:t>
            </a:r>
            <a:r>
              <a:rPr b="1" dirty="0">
                <a:latin typeface="Gill Sans Bold" charset="0"/>
                <a:ea typeface="Gill Sans Bold" charset="0"/>
                <a:cs typeface="Gill Sans Bold" charset="0"/>
              </a:rPr>
              <a:t>better solution</a:t>
            </a:r>
          </a:p>
        </p:txBody>
      </p:sp>
      <p:sp>
        <p:nvSpPr>
          <p:cNvPr id="14" name="Rounded Rectangular Callout 13"/>
          <p:cNvSpPr/>
          <p:nvPr/>
        </p:nvSpPr>
        <p:spPr>
          <a:xfrm>
            <a:off x="8333773" y="6150254"/>
            <a:ext cx="2905245" cy="633365"/>
          </a:xfrm>
          <a:prstGeom prst="wedgeRoundRectCallout">
            <a:avLst>
              <a:gd name="adj1" fmla="val 19908"/>
              <a:gd name="adj2" fmla="val -69189"/>
              <a:gd name="adj3" fmla="val 16667"/>
            </a:avLst>
          </a:prstGeom>
          <a:solidFill>
            <a:srgbClr val="FF0091"/>
          </a:solidFill>
          <a:ln w="1079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6304" tIns="146304" rIns="146304" bIns="146304" numCol="1" spcCol="38100" rtlCol="0" anchor="t">
            <a:spAutoFit/>
          </a:bodyPr>
          <a:lstStyle/>
          <a:p>
            <a:pPr algn="ctr"/>
            <a:r>
              <a:rPr lang="en-US" b="1" dirty="0">
                <a:solidFill>
                  <a:schemeClr val="bg1"/>
                </a:solidFill>
                <a:latin typeface="Gill Sans SemiBold" charset="0"/>
                <a:ea typeface="Gill Sans SemiBold" charset="0"/>
                <a:cs typeface="Gill Sans SemiBold" charset="0"/>
              </a:rPr>
              <a:t>This is where we come in</a:t>
            </a:r>
          </a:p>
        </p:txBody>
      </p:sp>
    </p:spTree>
    <p:extLst>
      <p:ext uri="{BB962C8B-B14F-4D97-AF65-F5344CB8AC3E}">
        <p14:creationId xmlns:p14="http://schemas.microsoft.com/office/powerpoint/2010/main" val="363453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7F5"/>
        </a:solidFill>
        <a:effectLst/>
      </p:bgPr>
    </p:bg>
    <p:spTree>
      <p:nvGrpSpPr>
        <p:cNvPr id="1" name=""/>
        <p:cNvGrpSpPr/>
        <p:nvPr/>
      </p:nvGrpSpPr>
      <p:grpSpPr>
        <a:xfrm>
          <a:off x="0" y="0"/>
          <a:ext cx="0" cy="0"/>
          <a:chOff x="0" y="0"/>
          <a:chExt cx="0" cy="0"/>
        </a:xfrm>
      </p:grpSpPr>
      <p:pic>
        <p:nvPicPr>
          <p:cNvPr id="509" name="Picture 6" descr="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70857" y="4624651"/>
            <a:ext cx="2655800" cy="919429"/>
          </a:xfrm>
          <a:prstGeom prst="rect">
            <a:avLst/>
          </a:prstGeom>
          <a:ln w="12700">
            <a:miter lim="400000"/>
          </a:ln>
          <a:effectLst>
            <a:outerShdw blurRad="50800" dist="76200" dir="2700000" algn="tl" rotWithShape="0">
              <a:prstClr val="black">
                <a:alpha val="40000"/>
              </a:prstClr>
            </a:outerShdw>
          </a:effectLst>
        </p:spPr>
      </p:pic>
      <p:pic>
        <p:nvPicPr>
          <p:cNvPr id="510" name="Picture 7" descr="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4959" y="4624652"/>
            <a:ext cx="3462536" cy="907314"/>
          </a:xfrm>
          <a:prstGeom prst="rect">
            <a:avLst/>
          </a:prstGeom>
          <a:ln w="12700">
            <a:miter lim="400000"/>
          </a:ln>
          <a:effectLst>
            <a:outerShdw blurRad="50800" dist="76200" dir="2700000" algn="tl" rotWithShape="0">
              <a:prstClr val="black">
                <a:alpha val="40000"/>
              </a:prstClr>
            </a:outerShdw>
          </a:effectLst>
        </p:spPr>
      </p:pic>
      <p:sp>
        <p:nvSpPr>
          <p:cNvPr id="511" name="Goodbye Clipart.…"/>
          <p:cNvSpPr txBox="1"/>
          <p:nvPr/>
        </p:nvSpPr>
        <p:spPr>
          <a:xfrm>
            <a:off x="1576302" y="1963687"/>
            <a:ext cx="9679881" cy="1529573"/>
          </a:xfrm>
          <a:prstGeom prst="rect">
            <a:avLst/>
          </a:prstGeom>
          <a:ln w="12700">
            <a:miter lim="400000"/>
          </a:ln>
          <a:extLst>
            <a:ext uri="{C572A759-6A51-4108-AA02-DFA0A04FC94B}">
              <ma14:wrappingTextBoxFlag xmlns:ma14="http://schemas.microsoft.com/office/mac/drawingml/2011/main" val="1"/>
            </a:ext>
          </a:extLst>
        </p:spPr>
        <p:txBody>
          <a:bodyPr wrap="none" lIns="25870" tIns="25870" rIns="25870" bIns="25870" anchor="ctr">
            <a:spAutoFit/>
          </a:bodyPr>
          <a:lstStyle/>
          <a:p>
            <a:pPr defTabSz="420393">
              <a:lnSpc>
                <a:spcPct val="80000"/>
              </a:lnSpc>
              <a:defRPr sz="6000">
                <a:solidFill>
                  <a:srgbClr val="2B2B29"/>
                </a:solidFill>
                <a:latin typeface="Proxima Nova Extrabold"/>
                <a:ea typeface="Proxima Nova Extrabold"/>
                <a:cs typeface="Proxima Nova Extrabold"/>
                <a:sym typeface="Proxima Nova Extrabold"/>
              </a:defRPr>
            </a:pPr>
            <a:r>
              <a:rPr lang="en-US" b="1" dirty="0" smtClean="0">
                <a:latin typeface="Gill Sans Bold" charset="0"/>
                <a:ea typeface="Gill Sans Bold" charset="0"/>
                <a:cs typeface="Gill Sans Bold" charset="0"/>
              </a:rPr>
              <a:t>Goodbye </a:t>
            </a:r>
            <a:r>
              <a:rPr lang="en-US" b="1" dirty="0" smtClean="0">
                <a:latin typeface="Gill Sans Bold" charset="0"/>
                <a:ea typeface="Gill Sans Bold" charset="0"/>
                <a:cs typeface="Gill Sans Bold" charset="0"/>
              </a:rPr>
              <a:t>search </a:t>
            </a:r>
            <a:r>
              <a:rPr lang="en-US" b="1" dirty="0">
                <a:latin typeface="Gill Sans Bold" charset="0"/>
                <a:ea typeface="Gill Sans Bold" charset="0"/>
                <a:cs typeface="Gill Sans Bold" charset="0"/>
              </a:rPr>
              <a:t>e</a:t>
            </a:r>
            <a:r>
              <a:rPr lang="en-US" b="1" dirty="0" smtClean="0">
                <a:latin typeface="Gill Sans Bold" charset="0"/>
                <a:ea typeface="Gill Sans Bold" charset="0"/>
                <a:cs typeface="Gill Sans Bold" charset="0"/>
              </a:rPr>
              <a:t>ngines</a:t>
            </a:r>
            <a:r>
              <a:rPr lang="en-US" b="1" dirty="0" smtClean="0">
                <a:latin typeface="Gill Sans Bold" charset="0"/>
                <a:ea typeface="Gill Sans Bold" charset="0"/>
                <a:cs typeface="Gill Sans Bold" charset="0"/>
              </a:rPr>
              <a:t>.</a:t>
            </a:r>
            <a:endParaRPr lang="en-US" sz="8000" b="1" dirty="0" smtClean="0">
              <a:latin typeface="Gill Sans Bold" charset="0"/>
              <a:ea typeface="Gill Sans Bold" charset="0"/>
              <a:cs typeface="Gill Sans Bold" charset="0"/>
            </a:endParaRPr>
          </a:p>
          <a:p>
            <a:pPr defTabSz="420393">
              <a:lnSpc>
                <a:spcPct val="80000"/>
              </a:lnSpc>
              <a:defRPr sz="6000">
                <a:solidFill>
                  <a:srgbClr val="2B2B29"/>
                </a:solidFill>
                <a:latin typeface="Proxima Nova Extrabold"/>
                <a:ea typeface="Proxima Nova Extrabold"/>
                <a:cs typeface="Proxima Nova Extrabold"/>
                <a:sym typeface="Proxima Nova Extrabold"/>
              </a:defRPr>
            </a:pPr>
            <a:r>
              <a:rPr lang="en-US" b="1" dirty="0" smtClean="0">
                <a:latin typeface="Gill Sans Bold" charset="0"/>
                <a:ea typeface="Gill Sans Bold" charset="0"/>
                <a:cs typeface="Gill Sans Bold" charset="0"/>
              </a:rPr>
              <a:t>Hello Pickit.</a:t>
            </a:r>
          </a:p>
        </p:txBody>
      </p:sp>
      <p:sp>
        <p:nvSpPr>
          <p:cNvPr id="512" name="Rated #1 on Microsoft Office Store"/>
          <p:cNvSpPr txBox="1"/>
          <p:nvPr/>
        </p:nvSpPr>
        <p:spPr>
          <a:xfrm>
            <a:off x="2120628" y="4326184"/>
            <a:ext cx="6578071" cy="298467"/>
          </a:xfrm>
          <a:prstGeom prst="rect">
            <a:avLst/>
          </a:prstGeom>
          <a:ln w="12700">
            <a:miter lim="400000"/>
          </a:ln>
          <a:extLst>
            <a:ext uri="{C572A759-6A51-4108-AA02-DFA0A04FC94B}">
              <ma14:wrappingTextBoxFlag xmlns:ma14="http://schemas.microsoft.com/office/mac/drawingml/2011/main" val="1"/>
            </a:ext>
          </a:extLst>
        </p:spPr>
        <p:txBody>
          <a:bodyPr wrap="none" lIns="25870" tIns="25870" rIns="25870" bIns="25870" anchor="ctr">
            <a:spAutoFit/>
          </a:bodyPr>
          <a:lstStyle>
            <a:lvl1pPr algn="ctr" defTabSz="420393">
              <a:defRPr>
                <a:solidFill>
                  <a:srgbClr val="2B2B29"/>
                </a:solidFill>
              </a:defRPr>
            </a:lvl1pPr>
          </a:lstStyle>
          <a:p>
            <a:r>
              <a:rPr lang="en-US" sz="1600" dirty="0" smtClean="0">
                <a:latin typeface="Gill Sans" charset="0"/>
                <a:ea typeface="Gill Sans" charset="0"/>
                <a:cs typeface="Gill Sans" charset="0"/>
              </a:rPr>
              <a:t>Most downloaded app globally in Microsoft </a:t>
            </a:r>
            <a:r>
              <a:rPr lang="en-US" sz="1600" dirty="0" err="1" smtClean="0">
                <a:latin typeface="Gill Sans" charset="0"/>
                <a:ea typeface="Gill Sans" charset="0"/>
                <a:cs typeface="Gill Sans" charset="0"/>
              </a:rPr>
              <a:t>AppSource</a:t>
            </a:r>
            <a:r>
              <a:rPr lang="en-US" sz="1600" dirty="0" smtClean="0">
                <a:latin typeface="Gill Sans" charset="0"/>
                <a:ea typeface="Gill Sans" charset="0"/>
                <a:cs typeface="Gill Sans" charset="0"/>
              </a:rPr>
              <a:t> </a:t>
            </a:r>
            <a:r>
              <a:rPr lang="en-US" sz="1600" dirty="0" smtClean="0">
                <a:latin typeface="Gill Sans" charset="0"/>
                <a:ea typeface="Gill Sans" charset="0"/>
                <a:cs typeface="Gill Sans" charset="0"/>
              </a:rPr>
              <a:t>and Office Store 2017</a:t>
            </a:r>
            <a:endParaRPr lang="en-US" sz="1600" dirty="0">
              <a:latin typeface="Gill Sans" charset="0"/>
              <a:ea typeface="Gill Sans" charset="0"/>
              <a:cs typeface="Gill Sans" charset="0"/>
            </a:endParaRPr>
          </a:p>
        </p:txBody>
      </p:sp>
      <p:pic>
        <p:nvPicPr>
          <p:cNvPr id="513" name="gold_medal.png" descr="gold_meda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9074" y="4094563"/>
            <a:ext cx="545669" cy="876101"/>
          </a:xfrm>
          <a:prstGeom prst="rect">
            <a:avLst/>
          </a:prstGeom>
          <a:ln w="12700">
            <a:miter lim="400000"/>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0019" y="4624651"/>
            <a:ext cx="2658140" cy="922965"/>
          </a:xfrm>
          <a:prstGeom prst="rect">
            <a:avLst/>
          </a:prstGeom>
          <a:effectLst>
            <a:outerShdw blurRad="50800" dist="762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5"/>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12417778" cy="6985000"/>
          </a:xfrm>
          <a:prstGeom prst="rect">
            <a:avLst/>
          </a:prstGeom>
        </p:spPr>
      </p:pic>
      <p:sp>
        <p:nvSpPr>
          <p:cNvPr id="12" name="Rectangle 11"/>
          <p:cNvSpPr/>
          <p:nvPr/>
        </p:nvSpPr>
        <p:spPr>
          <a:xfrm>
            <a:off x="0" y="0"/>
            <a:ext cx="12433300" cy="6985000"/>
          </a:xfrm>
          <a:prstGeom prst="rect">
            <a:avLst/>
          </a:prstGeom>
          <a:solidFill>
            <a:srgbClr val="F7F7F5">
              <a:alpha val="2000"/>
            </a:srgbClr>
          </a:solidFill>
          <a:ln w="1079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6304" tIns="146304" rIns="146304" bIns="146304" numCol="1" spcCol="38100" rtlCol="0" anchor="t">
            <a:spAutoFit/>
          </a:bodyPr>
          <a:lstStyle/>
          <a:p>
            <a:pPr marL="0" marR="0" indent="0" algn="l" defTabSz="932742"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505050"/>
              </a:solidFill>
              <a:effectLst/>
              <a:uFillTx/>
              <a:latin typeface="Segoe UI"/>
              <a:ea typeface="Segoe UI"/>
              <a:cs typeface="Segoe UI"/>
              <a:sym typeface="Segoe UI"/>
            </a:endParaRPr>
          </a:p>
        </p:txBody>
      </p:sp>
      <p:sp>
        <p:nvSpPr>
          <p:cNvPr id="8" name="Title 1"/>
          <p:cNvSpPr>
            <a:spLocks noGrp="1"/>
          </p:cNvSpPr>
          <p:nvPr>
            <p:ph type="title"/>
          </p:nvPr>
        </p:nvSpPr>
        <p:spPr>
          <a:xfrm>
            <a:off x="4386805" y="3970017"/>
            <a:ext cx="7094627" cy="1542265"/>
          </a:xfrm>
        </p:spPr>
        <p:txBody>
          <a:bodyPr>
            <a:normAutofit/>
          </a:bodyPr>
          <a:lstStyle/>
          <a:p>
            <a:pPr algn="r"/>
            <a:r>
              <a:rPr lang="en-US" sz="2400" dirty="0" smtClean="0">
                <a:solidFill>
                  <a:srgbClr val="464644"/>
                </a:solidFill>
              </a:rPr>
              <a:t>We share our </a:t>
            </a:r>
            <a:r>
              <a:rPr lang="en-US" sz="2400" dirty="0" smtClean="0">
                <a:solidFill>
                  <a:srgbClr val="464644"/>
                </a:solidFill>
              </a:rPr>
              <a:t>revenue </a:t>
            </a:r>
            <a:r>
              <a:rPr lang="en-US" sz="2400" dirty="0" smtClean="0">
                <a:solidFill>
                  <a:srgbClr val="464644"/>
                </a:solidFill>
              </a:rPr>
              <a:t>with the </a:t>
            </a:r>
            <a:r>
              <a:rPr lang="en-US" sz="2400" dirty="0" smtClean="0">
                <a:solidFill>
                  <a:srgbClr val="464644"/>
                </a:solidFill>
              </a:rPr>
              <a:t>image providers and </a:t>
            </a:r>
            <a:r>
              <a:rPr lang="en-US" sz="2400" smtClean="0">
                <a:solidFill>
                  <a:srgbClr val="464644"/>
                </a:solidFill>
              </a:rPr>
              <a:t>the </a:t>
            </a:r>
            <a:r>
              <a:rPr lang="en-US" sz="2400" smtClean="0">
                <a:solidFill>
                  <a:srgbClr val="464644"/>
                </a:solidFill>
              </a:rPr>
              <a:t>photographer community</a:t>
            </a:r>
            <a:r>
              <a:rPr lang="en-US" sz="2400" dirty="0" smtClean="0">
                <a:solidFill>
                  <a:srgbClr val="464644"/>
                </a:solidFill>
              </a:rPr>
              <a:t>. </a:t>
            </a:r>
            <a:endParaRPr lang="en-US" sz="2400" dirty="0">
              <a:solidFill>
                <a:srgbClr val="464644"/>
              </a:solidFill>
            </a:endParaRPr>
          </a:p>
        </p:txBody>
      </p:sp>
      <p:graphicFrame>
        <p:nvGraphicFramePr>
          <p:cNvPr id="9" name="Chart 8"/>
          <p:cNvGraphicFramePr/>
          <p:nvPr>
            <p:extLst>
              <p:ext uri="{D42A27DB-BD31-4B8C-83A1-F6EECF244321}">
                <p14:modId xmlns:p14="http://schemas.microsoft.com/office/powerpoint/2010/main" val="787108812"/>
              </p:ext>
            </p:extLst>
          </p:nvPr>
        </p:nvGraphicFramePr>
        <p:xfrm>
          <a:off x="7131192" y="453906"/>
          <a:ext cx="5116912" cy="358565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421530" y="5087550"/>
            <a:ext cx="7094627" cy="8494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6304" tIns="146304" rIns="146304" bIns="146304" numCol="1" spcCol="38100" rtlCol="0" anchor="t">
            <a:spAutoFit/>
          </a:bodyPr>
          <a:lstStyle/>
          <a:p>
            <a:pPr marL="0" marR="0" indent="0" algn="r" defTabSz="932742" rtl="0" fontAlgn="auto" latinLnBrk="0" hangingPunct="0">
              <a:lnSpc>
                <a:spcPct val="100000"/>
              </a:lnSpc>
              <a:spcBef>
                <a:spcPts val="0"/>
              </a:spcBef>
              <a:spcAft>
                <a:spcPts val="0"/>
              </a:spcAft>
              <a:buClrTx/>
              <a:buSzTx/>
              <a:buFontTx/>
              <a:buNone/>
              <a:tabLst/>
            </a:pPr>
            <a:r>
              <a:rPr lang="en-US" dirty="0" smtClean="0">
                <a:solidFill>
                  <a:srgbClr val="464644"/>
                </a:solidFill>
              </a:rPr>
              <a:t>At Pickit, we’re doing our bit to fix the</a:t>
            </a:r>
            <a:r>
              <a:rPr kumimoji="0" lang="en-US" sz="1800" b="0" i="0" u="none" strike="noStrike" cap="none" spc="0" normalizeH="0" baseline="0" dirty="0" smtClean="0">
                <a:ln>
                  <a:noFill/>
                </a:ln>
                <a:solidFill>
                  <a:srgbClr val="464644"/>
                </a:solidFill>
                <a:effectLst/>
                <a:uFillTx/>
                <a:latin typeface="Proxima Nova"/>
                <a:ea typeface="Proxima Nova"/>
                <a:cs typeface="Proxima Nova"/>
                <a:sym typeface="Proxima Nova"/>
              </a:rPr>
              <a:t> </a:t>
            </a:r>
            <a:r>
              <a:rPr kumimoji="0" lang="en-US" sz="1800" b="0" i="0" u="none" strike="noStrike" cap="none" spc="0" normalizeH="0" baseline="0" dirty="0" smtClean="0">
                <a:ln>
                  <a:noFill/>
                </a:ln>
                <a:solidFill>
                  <a:srgbClr val="464644"/>
                </a:solidFill>
                <a:effectLst/>
                <a:uFillTx/>
                <a:latin typeface="Proxima Nova"/>
                <a:ea typeface="Proxima Nova"/>
                <a:cs typeface="Proxima Nova"/>
                <a:sym typeface="Proxima Nova"/>
              </a:rPr>
              <a:t>broken image market. We always reward our photographers and active community members.</a:t>
            </a:r>
            <a:endParaRPr kumimoji="0" lang="en-US" sz="1800" b="0" i="0" u="none" strike="noStrike" cap="none" spc="0" normalizeH="0" baseline="0" dirty="0">
              <a:ln>
                <a:noFill/>
              </a:ln>
              <a:solidFill>
                <a:srgbClr val="464644"/>
              </a:solidFill>
              <a:effectLst/>
              <a:uFillTx/>
              <a:latin typeface="Proxima Nova"/>
              <a:ea typeface="Proxima Nova"/>
              <a:cs typeface="Proxima Nova"/>
              <a:sym typeface="Proxima Nova"/>
            </a:endParaRPr>
          </a:p>
        </p:txBody>
      </p:sp>
    </p:spTree>
    <p:extLst>
      <p:ext uri="{BB962C8B-B14F-4D97-AF65-F5344CB8AC3E}">
        <p14:creationId xmlns:p14="http://schemas.microsoft.com/office/powerpoint/2010/main" val="765143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7F5"/>
        </a:solidFill>
        <a:effectLst/>
      </p:bgPr>
    </p:bg>
    <p:spTree>
      <p:nvGrpSpPr>
        <p:cNvPr id="1" name=""/>
        <p:cNvGrpSpPr/>
        <p:nvPr/>
      </p:nvGrpSpPr>
      <p:grpSpPr>
        <a:xfrm>
          <a:off x="0" y="0"/>
          <a:ext cx="0" cy="0"/>
          <a:chOff x="0" y="0"/>
          <a:chExt cx="0" cy="0"/>
        </a:xfrm>
      </p:grpSpPr>
      <p:pic>
        <p:nvPicPr>
          <p:cNvPr id="531" name="Matthias_Microsoft.jpg" descr="Matthias_Microsof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711645" y="-9096"/>
            <a:ext cx="7848554" cy="7003195"/>
          </a:xfrm>
          <a:prstGeom prst="rect">
            <a:avLst/>
          </a:prstGeom>
          <a:ln w="12700">
            <a:miter lim="400000"/>
          </a:ln>
        </p:spPr>
      </p:pic>
      <p:sp>
        <p:nvSpPr>
          <p:cNvPr id="532" name="Microsoft Ventures invested in Pickit 2017.   Because they believed in the value we create for Office users."/>
          <p:cNvSpPr txBox="1">
            <a:spLocks noGrp="1"/>
          </p:cNvSpPr>
          <p:nvPr>
            <p:ph type="title"/>
          </p:nvPr>
        </p:nvSpPr>
        <p:spPr>
          <a:xfrm>
            <a:off x="266464" y="954146"/>
            <a:ext cx="4254970" cy="5076708"/>
          </a:xfrm>
          <a:prstGeom prst="rect">
            <a:avLst/>
          </a:prstGeom>
        </p:spPr>
        <p:txBody>
          <a:bodyPr/>
          <a:lstStyle/>
          <a:p>
            <a:pPr defTabSz="340518">
              <a:defRPr sz="3400">
                <a:solidFill>
                  <a:srgbClr val="2B2B29"/>
                </a:solidFill>
              </a:defRPr>
            </a:pPr>
            <a:r>
              <a:rPr dirty="0"/>
              <a:t>Microsoft </a:t>
            </a:r>
            <a:r>
              <a:rPr dirty="0" smtClean="0"/>
              <a:t>actually </a:t>
            </a:r>
            <a:r>
              <a:rPr dirty="0"/>
              <a:t>invested in </a:t>
            </a:r>
            <a:r>
              <a:rPr dirty="0">
                <a:solidFill>
                  <a:srgbClr val="FF0091"/>
                </a:solidFill>
              </a:rPr>
              <a:t>Pickit</a:t>
            </a:r>
            <a:r>
              <a:rPr dirty="0"/>
              <a:t> in </a:t>
            </a:r>
            <a:r>
              <a:rPr lang="sv-SE" dirty="0" smtClean="0"/>
              <a:t>Feb </a:t>
            </a:r>
            <a:r>
              <a:rPr dirty="0" smtClean="0"/>
              <a:t>2017</a:t>
            </a:r>
            <a:r>
              <a:rPr dirty="0"/>
              <a:t>. </a:t>
            </a:r>
            <a:br>
              <a:rPr dirty="0"/>
            </a:br>
            <a:r>
              <a:rPr dirty="0"/>
              <a:t/>
            </a:r>
            <a:br>
              <a:rPr dirty="0"/>
            </a:br>
            <a:r>
              <a:rPr dirty="0"/>
              <a:t>Because they believed in the value we create for Office users.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HITE TEMPLATE">
  <a:themeElements>
    <a:clrScheme name="WHITE TEMPLATE">
      <a:dk1>
        <a:srgbClr val="FFFFFF"/>
      </a:dk1>
      <a:lt1>
        <a:srgbClr val="FFFFFF"/>
      </a:lt1>
      <a:dk2>
        <a:srgbClr val="A7A7A7"/>
      </a:dk2>
      <a:lt2>
        <a:srgbClr val="535353"/>
      </a:lt2>
      <a:accent1>
        <a:srgbClr val="0078D7"/>
      </a:accent1>
      <a:accent2>
        <a:srgbClr val="D83B01"/>
      </a:accent2>
      <a:accent3>
        <a:srgbClr val="B4009E"/>
      </a:accent3>
      <a:accent4>
        <a:srgbClr val="5C2D91"/>
      </a:accent4>
      <a:accent5>
        <a:srgbClr val="107C10"/>
      </a:accent5>
      <a:accent6>
        <a:srgbClr val="00188F"/>
      </a:accent6>
      <a:hlink>
        <a:srgbClr val="0000FF"/>
      </a:hlink>
      <a:folHlink>
        <a:srgbClr val="FF00FF"/>
      </a:folHlink>
    </a:clrScheme>
    <a:fontScheme name="WHITE TEMPLATE">
      <a:majorFont>
        <a:latin typeface="Helvetica"/>
        <a:ea typeface="Helvetica"/>
        <a:cs typeface="Helvetica"/>
      </a:majorFont>
      <a:minorFont>
        <a:latin typeface="Segoe UI Light"/>
        <a:ea typeface="Segoe UI Light"/>
        <a:cs typeface="Segoe UI Light"/>
      </a:minorFont>
    </a:fontScheme>
    <a:fmtScheme name="WHITE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146304" tIns="146304" rIns="146304" bIns="146304" numCol="1" spcCol="38100" rtlCol="0" anchor="t">
        <a:spAutoFit/>
      </a:bodyPr>
      <a:lstStyle>
        <a:defPPr marL="0" marR="0" indent="0" algn="l" defTabSz="93274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05050"/>
            </a:solidFill>
            <a:effectLst/>
            <a:uFillTx/>
            <a:latin typeface="Segoe UI"/>
            <a:ea typeface="Segoe UI"/>
            <a:cs typeface="Segoe UI"/>
            <a:sym typeface="Segoe U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46304" tIns="146304" rIns="146304" bIns="146304" numCol="1" spcCol="38100" rtlCol="0" anchor="t">
        <a:spAutoFit/>
      </a:bodyPr>
      <a:lstStyle>
        <a:defPPr marL="0" marR="0" indent="0" algn="l" defTabSz="93274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TEMPLATE">
  <a:themeElements>
    <a:clrScheme name="WHITE TEMPLATE">
      <a:dk1>
        <a:srgbClr val="000000"/>
      </a:dk1>
      <a:lt1>
        <a:srgbClr val="FFFFFF"/>
      </a:lt1>
      <a:dk2>
        <a:srgbClr val="A7A7A7"/>
      </a:dk2>
      <a:lt2>
        <a:srgbClr val="535353"/>
      </a:lt2>
      <a:accent1>
        <a:srgbClr val="0078D7"/>
      </a:accent1>
      <a:accent2>
        <a:srgbClr val="D83B01"/>
      </a:accent2>
      <a:accent3>
        <a:srgbClr val="B4009E"/>
      </a:accent3>
      <a:accent4>
        <a:srgbClr val="5C2D91"/>
      </a:accent4>
      <a:accent5>
        <a:srgbClr val="107C10"/>
      </a:accent5>
      <a:accent6>
        <a:srgbClr val="00188F"/>
      </a:accent6>
      <a:hlink>
        <a:srgbClr val="0000FF"/>
      </a:hlink>
      <a:folHlink>
        <a:srgbClr val="FF00FF"/>
      </a:folHlink>
    </a:clrScheme>
    <a:fontScheme name="WHITE TEMPLATE">
      <a:majorFont>
        <a:latin typeface="Helvetica"/>
        <a:ea typeface="Helvetica"/>
        <a:cs typeface="Helvetica"/>
      </a:majorFont>
      <a:minorFont>
        <a:latin typeface="Segoe UI Light"/>
        <a:ea typeface="Segoe UI Light"/>
        <a:cs typeface="Segoe UI Light"/>
      </a:minorFont>
    </a:fontScheme>
    <a:fmtScheme name="WHITE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146304" tIns="146304" rIns="146304" bIns="146304" numCol="1" spcCol="38100" rtlCol="0" anchor="t">
        <a:spAutoFit/>
      </a:bodyPr>
      <a:lstStyle>
        <a:defPPr marL="0" marR="0" indent="0" algn="l" defTabSz="93274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05050"/>
            </a:solidFill>
            <a:effectLst/>
            <a:uFillTx/>
            <a:latin typeface="Segoe UI"/>
            <a:ea typeface="Segoe UI"/>
            <a:cs typeface="Segoe UI"/>
            <a:sym typeface="Segoe U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46304" tIns="146304" rIns="146304" bIns="146304" numCol="1" spcCol="38100" rtlCol="0" anchor="t">
        <a:spAutoFit/>
      </a:bodyPr>
      <a:lstStyle>
        <a:defPPr marL="0" marR="0" indent="0" algn="l" defTabSz="932742"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 Id="rId2" Type="http://schemas.microsoft.com/office/2011/relationships/webextension" Target="webextension2.xml"/><Relationship Id="rId3" Type="http://schemas.microsoft.com/office/2011/relationships/webextension" Target="webextension3.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 dockstate="right" visibility="0" width="700" row="0">
    <wetp:webextensionref xmlns:r="http://schemas.openxmlformats.org/officeDocument/2006/relationships" r:id="rId2"/>
  </wetp:taskpane>
  <wetp:taskpane dockstate="right" visibility="0" width="700"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2AC2317A-AE73-F148-B559-2C8C3A7BE747}">
  <we:reference id="f12c312d-282a-4734-8843-05915fdfef0b" version="3.1.2.22" store="EXCatalog" storeType="EXCatalog"/>
  <we:alternateReferences>
    <we:reference id="WA104178141" version="3.1.2.22" store="sv-S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3C40300A-B953-B141-9627-4BEC608681CC}">
  <we:reference id="0a7da37f-5593-4bdd-8242-7394a9b149c1" version="1.0.0.1" store="EXCatalog" storeType="EXCatalog"/>
  <we:alternateReferences>
    <we:reference id="WA104380827" version="1.0.0.1" store="sv-SE"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EA4C6A6E-FC3C-384C-8A00-3026BB93BFCC}">
  <we:reference id="f2b52662-3eef-41a1-ab98-cb8b7231a824" version="3.1.3.2"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3809</TotalTime>
  <Words>560</Words>
  <Application>Microsoft Macintosh PowerPoint</Application>
  <PresentationFormat>Custom</PresentationFormat>
  <Paragraphs>67</Paragraphs>
  <Slides>17</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17</vt:i4>
      </vt:variant>
    </vt:vector>
  </HeadingPairs>
  <TitlesOfParts>
    <vt:vector size="35" baseType="lpstr">
      <vt:lpstr>Consolas</vt:lpstr>
      <vt:lpstr>Gill Sans</vt:lpstr>
      <vt:lpstr>Gill Sans Bold</vt:lpstr>
      <vt:lpstr>Gill Sans Light</vt:lpstr>
      <vt:lpstr>Gill Sans Regular</vt:lpstr>
      <vt:lpstr>Gill Sans SemiBold</vt:lpstr>
      <vt:lpstr>Helvetica</vt:lpstr>
      <vt:lpstr>Helvetica Light</vt:lpstr>
      <vt:lpstr>Proxima Nova</vt:lpstr>
      <vt:lpstr>Proxima Nova Extrabold</vt:lpstr>
      <vt:lpstr>Proxima Nova Light</vt:lpstr>
      <vt:lpstr>Proxima Nova Medium</vt:lpstr>
      <vt:lpstr>Proxima Nova Regular</vt:lpstr>
      <vt:lpstr>Proxima Nova Semibold</vt:lpstr>
      <vt:lpstr>Segoe UI</vt:lpstr>
      <vt:lpstr>Segoe UI Light</vt:lpstr>
      <vt:lpstr>Arial</vt:lpstr>
      <vt:lpstr>WHITE TEMPLATE</vt:lpstr>
      <vt:lpstr>PowerPoint Presentation</vt:lpstr>
      <vt:lpstr>We want to offer students &amp; teachers free access to Pickit</vt:lpstr>
      <vt:lpstr>Imagine an ISV add-in for Microsoft Office 365 that meets a real need everybody has.  Schools and universities can get it for free in a matter of minutes.      Try it yourself. If you’re in PowerPoint or Word Office 2013 or later, just go to Insert Tab &gt; Store &gt; Pickit.</vt:lpstr>
      <vt:lpstr>PowerPoint Presentation</vt:lpstr>
      <vt:lpstr>PowerPoint Presentation</vt:lpstr>
      <vt:lpstr>PowerPoint Presentation</vt:lpstr>
      <vt:lpstr>PowerPoint Presentation</vt:lpstr>
      <vt:lpstr>We share our revenue with the image providers and the photographer community. </vt:lpstr>
      <vt:lpstr>Microsoft actually invested in Pickit in Feb 2017.   Because they believed in the value we create for Office users.</vt:lpstr>
      <vt:lpstr>It’s really this easy</vt:lpstr>
      <vt:lpstr>LEGALLY CLEARED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Brad Hawkes</cp:lastModifiedBy>
  <cp:revision>70</cp:revision>
  <cp:lastPrinted>2017-09-14T13:41:06Z</cp:lastPrinted>
  <dcterms:modified xsi:type="dcterms:W3CDTF">2017-10-24T18:02:13Z</dcterms:modified>
</cp:coreProperties>
</file>